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765" r:id="rId2"/>
  </p:sldMasterIdLst>
  <p:notesMasterIdLst>
    <p:notesMasterId r:id="rId54"/>
  </p:notesMasterIdLst>
  <p:sldIdLst>
    <p:sldId id="258" r:id="rId3"/>
    <p:sldId id="659" r:id="rId4"/>
    <p:sldId id="676" r:id="rId5"/>
    <p:sldId id="660" r:id="rId6"/>
    <p:sldId id="661" r:id="rId7"/>
    <p:sldId id="677" r:id="rId8"/>
    <p:sldId id="662" r:id="rId9"/>
    <p:sldId id="333" r:id="rId10"/>
    <p:sldId id="304" r:id="rId11"/>
    <p:sldId id="392" r:id="rId12"/>
    <p:sldId id="337" r:id="rId13"/>
    <p:sldId id="338" r:id="rId14"/>
    <p:sldId id="415" r:id="rId15"/>
    <p:sldId id="397" r:id="rId16"/>
    <p:sldId id="644" r:id="rId17"/>
    <p:sldId id="357" r:id="rId18"/>
    <p:sldId id="416" r:id="rId19"/>
    <p:sldId id="398" r:id="rId20"/>
    <p:sldId id="399" r:id="rId21"/>
    <p:sldId id="400" r:id="rId22"/>
    <p:sldId id="401" r:id="rId23"/>
    <p:sldId id="402" r:id="rId24"/>
    <p:sldId id="645" r:id="rId25"/>
    <p:sldId id="646" r:id="rId26"/>
    <p:sldId id="405" r:id="rId27"/>
    <p:sldId id="407" r:id="rId28"/>
    <p:sldId id="408" r:id="rId29"/>
    <p:sldId id="406" r:id="rId30"/>
    <p:sldId id="409" r:id="rId31"/>
    <p:sldId id="410" r:id="rId32"/>
    <p:sldId id="647" r:id="rId33"/>
    <p:sldId id="649" r:id="rId34"/>
    <p:sldId id="648" r:id="rId35"/>
    <p:sldId id="413" r:id="rId36"/>
    <p:sldId id="672" r:id="rId37"/>
    <p:sldId id="651" r:id="rId38"/>
    <p:sldId id="673" r:id="rId39"/>
    <p:sldId id="655" r:id="rId40"/>
    <p:sldId id="658" r:id="rId41"/>
    <p:sldId id="663" r:id="rId42"/>
    <p:sldId id="664" r:id="rId43"/>
    <p:sldId id="665" r:id="rId44"/>
    <p:sldId id="674" r:id="rId45"/>
    <p:sldId id="666" r:id="rId46"/>
    <p:sldId id="667" r:id="rId47"/>
    <p:sldId id="668" r:id="rId48"/>
    <p:sldId id="669" r:id="rId49"/>
    <p:sldId id="670" r:id="rId50"/>
    <p:sldId id="671" r:id="rId51"/>
    <p:sldId id="298" r:id="rId52"/>
    <p:sldId id="920" r:id="rId53"/>
  </p:sldIdLst>
  <p:sldSz cx="12192000" cy="6858000"/>
  <p:notesSz cx="6858000" cy="91440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B7C"/>
    <a:srgbClr val="465649"/>
    <a:srgbClr val="1D191A"/>
    <a:srgbClr val="37322E"/>
    <a:srgbClr val="344C74"/>
    <a:srgbClr val="1A2211"/>
    <a:srgbClr val="000000"/>
    <a:srgbClr val="524A47"/>
    <a:srgbClr val="061F35"/>
    <a:srgbClr val="222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759282-5193-4A9D-9C45-3FC69A4B2804}" v="384" dt="2023-05-06T20:17:50.467"/>
    <p1510:client id="{F81F5D96-8F46-4FF3-B0FD-0B7D0D895B3F}" v="63" dt="2023-05-06T08:14:09.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8488" autoAdjust="0"/>
  </p:normalViewPr>
  <p:slideViewPr>
    <p:cSldViewPr snapToGrid="0">
      <p:cViewPr varScale="1">
        <p:scale>
          <a:sx n="112" d="100"/>
          <a:sy n="112" d="100"/>
        </p:scale>
        <p:origin x="11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ridges" userId="8b87ab884fe90637" providerId="LiveId" clId="{F81F5D96-8F46-4FF3-B0FD-0B7D0D895B3F}"/>
    <pc:docChg chg="custSel addSld delSld modSld sldOrd">
      <pc:chgData name="Dan Bridges" userId="8b87ab884fe90637" providerId="LiveId" clId="{F81F5D96-8F46-4FF3-B0FD-0B7D0D895B3F}" dt="2023-05-06T08:14:22.748" v="233" actId="1076"/>
      <pc:docMkLst>
        <pc:docMk/>
      </pc:docMkLst>
      <pc:sldChg chg="del">
        <pc:chgData name="Dan Bridges" userId="8b87ab884fe90637" providerId="LiveId" clId="{F81F5D96-8F46-4FF3-B0FD-0B7D0D895B3F}" dt="2023-05-06T06:51:56.348" v="142" actId="47"/>
        <pc:sldMkLst>
          <pc:docMk/>
          <pc:sldMk cId="2270895610" sldId="378"/>
        </pc:sldMkLst>
      </pc:sldChg>
      <pc:sldChg chg="modTransition">
        <pc:chgData name="Dan Bridges" userId="8b87ab884fe90637" providerId="LiveId" clId="{F81F5D96-8F46-4FF3-B0FD-0B7D0D895B3F}" dt="2023-05-06T06:52:58.967" v="143"/>
        <pc:sldMkLst>
          <pc:docMk/>
          <pc:sldMk cId="746775100" sldId="392"/>
        </pc:sldMkLst>
      </pc:sldChg>
      <pc:sldChg chg="modSp">
        <pc:chgData name="Dan Bridges" userId="8b87ab884fe90637" providerId="LiveId" clId="{F81F5D96-8F46-4FF3-B0FD-0B7D0D895B3F}" dt="2023-05-06T07:07:32.979" v="159" actId="20577"/>
        <pc:sldMkLst>
          <pc:docMk/>
          <pc:sldMk cId="2789923740" sldId="399"/>
        </pc:sldMkLst>
        <pc:spChg chg="mod">
          <ac:chgData name="Dan Bridges" userId="8b87ab884fe90637" providerId="LiveId" clId="{F81F5D96-8F46-4FF3-B0FD-0B7D0D895B3F}" dt="2023-05-06T07:07:32.979" v="159" actId="20577"/>
          <ac:spMkLst>
            <pc:docMk/>
            <pc:sldMk cId="2789923740" sldId="399"/>
            <ac:spMk id="5" creationId="{DC8FA2E0-10FC-2C7B-239D-30DD2AFD59A0}"/>
          </ac:spMkLst>
        </pc:spChg>
      </pc:sldChg>
      <pc:sldChg chg="addSp modSp modAnim">
        <pc:chgData name="Dan Bridges" userId="8b87ab884fe90637" providerId="LiveId" clId="{F81F5D96-8F46-4FF3-B0FD-0B7D0D895B3F}" dt="2023-05-06T07:33:22.710" v="224"/>
        <pc:sldMkLst>
          <pc:docMk/>
          <pc:sldMk cId="2495218379" sldId="400"/>
        </pc:sldMkLst>
        <pc:spChg chg="add mod">
          <ac:chgData name="Dan Bridges" userId="8b87ab884fe90637" providerId="LiveId" clId="{F81F5D96-8F46-4FF3-B0FD-0B7D0D895B3F}" dt="2023-05-06T07:33:22.710" v="224"/>
          <ac:spMkLst>
            <pc:docMk/>
            <pc:sldMk cId="2495218379" sldId="400"/>
            <ac:spMk id="2" creationId="{FC3AFD9C-96D3-DC4F-7EB2-D6BC8C6EAD58}"/>
          </ac:spMkLst>
        </pc:spChg>
      </pc:sldChg>
      <pc:sldChg chg="modSp mod">
        <pc:chgData name="Dan Bridges" userId="8b87ab884fe90637" providerId="LiveId" clId="{F81F5D96-8F46-4FF3-B0FD-0B7D0D895B3F}" dt="2023-05-06T08:14:22.748" v="233" actId="1076"/>
        <pc:sldMkLst>
          <pc:docMk/>
          <pc:sldMk cId="739087129" sldId="409"/>
        </pc:sldMkLst>
        <pc:spChg chg="mod">
          <ac:chgData name="Dan Bridges" userId="8b87ab884fe90637" providerId="LiveId" clId="{F81F5D96-8F46-4FF3-B0FD-0B7D0D895B3F}" dt="2023-05-06T08:14:22.748" v="233" actId="1076"/>
          <ac:spMkLst>
            <pc:docMk/>
            <pc:sldMk cId="739087129" sldId="409"/>
            <ac:spMk id="4" creationId="{5616ACE3-F35A-907E-6606-2C2120180C4D}"/>
          </ac:spMkLst>
        </pc:spChg>
        <pc:spChg chg="mod">
          <ac:chgData name="Dan Bridges" userId="8b87ab884fe90637" providerId="LiveId" clId="{F81F5D96-8F46-4FF3-B0FD-0B7D0D895B3F}" dt="2023-05-06T08:14:09.489" v="232" actId="207"/>
          <ac:spMkLst>
            <pc:docMk/>
            <pc:sldMk cId="739087129" sldId="409"/>
            <ac:spMk id="5" creationId="{05B08996-36BF-2148-55F6-EA69AB32C346}"/>
          </ac:spMkLst>
        </pc:spChg>
      </pc:sldChg>
      <pc:sldChg chg="del">
        <pc:chgData name="Dan Bridges" userId="8b87ab884fe90637" providerId="LiveId" clId="{F81F5D96-8F46-4FF3-B0FD-0B7D0D895B3F}" dt="2023-05-06T07:56:44.759" v="225" actId="47"/>
        <pc:sldMkLst>
          <pc:docMk/>
          <pc:sldMk cId="4018703443" sldId="419"/>
        </pc:sldMkLst>
      </pc:sldChg>
      <pc:sldChg chg="del">
        <pc:chgData name="Dan Bridges" userId="8b87ab884fe90637" providerId="LiveId" clId="{F81F5D96-8F46-4FF3-B0FD-0B7D0D895B3F}" dt="2023-05-06T07:56:46.044" v="226" actId="47"/>
        <pc:sldMkLst>
          <pc:docMk/>
          <pc:sldMk cId="3872892996" sldId="420"/>
        </pc:sldMkLst>
      </pc:sldChg>
      <pc:sldChg chg="modSp mod">
        <pc:chgData name="Dan Bridges" userId="8b87ab884fe90637" providerId="LiveId" clId="{F81F5D96-8F46-4FF3-B0FD-0B7D0D895B3F}" dt="2023-05-06T07:11:03.416" v="161" actId="20577"/>
        <pc:sldMkLst>
          <pc:docMk/>
          <pc:sldMk cId="3688849112" sldId="648"/>
        </pc:sldMkLst>
        <pc:spChg chg="mod">
          <ac:chgData name="Dan Bridges" userId="8b87ab884fe90637" providerId="LiveId" clId="{F81F5D96-8F46-4FF3-B0FD-0B7D0D895B3F}" dt="2023-05-06T07:11:03.416" v="161" actId="20577"/>
          <ac:spMkLst>
            <pc:docMk/>
            <pc:sldMk cId="3688849112" sldId="648"/>
            <ac:spMk id="6" creationId="{080DC59F-CC67-50E3-906C-14927A212912}"/>
          </ac:spMkLst>
        </pc:spChg>
      </pc:sldChg>
      <pc:sldChg chg="modSp mod">
        <pc:chgData name="Dan Bridges" userId="8b87ab884fe90637" providerId="LiveId" clId="{F81F5D96-8F46-4FF3-B0FD-0B7D0D895B3F}" dt="2023-05-03T14:17:03.240" v="82" actId="20577"/>
        <pc:sldMkLst>
          <pc:docMk/>
          <pc:sldMk cId="4066141380" sldId="651"/>
        </pc:sldMkLst>
        <pc:spChg chg="mod">
          <ac:chgData name="Dan Bridges" userId="8b87ab884fe90637" providerId="LiveId" clId="{F81F5D96-8F46-4FF3-B0FD-0B7D0D895B3F}" dt="2023-05-03T14:17:03.240" v="82" actId="20577"/>
          <ac:spMkLst>
            <pc:docMk/>
            <pc:sldMk cId="4066141380" sldId="651"/>
            <ac:spMk id="5" creationId="{05B08996-36BF-2148-55F6-EA69AB32C346}"/>
          </ac:spMkLst>
        </pc:spChg>
      </pc:sldChg>
      <pc:sldChg chg="del">
        <pc:chgData name="Dan Bridges" userId="8b87ab884fe90637" providerId="LiveId" clId="{F81F5D96-8F46-4FF3-B0FD-0B7D0D895B3F}" dt="2023-05-03T14:13:36.290" v="25" actId="47"/>
        <pc:sldMkLst>
          <pc:docMk/>
          <pc:sldMk cId="1237723513" sldId="652"/>
        </pc:sldMkLst>
      </pc:sldChg>
      <pc:sldChg chg="del">
        <pc:chgData name="Dan Bridges" userId="8b87ab884fe90637" providerId="LiveId" clId="{F81F5D96-8F46-4FF3-B0FD-0B7D0D895B3F}" dt="2023-05-03T14:13:37.876" v="26" actId="47"/>
        <pc:sldMkLst>
          <pc:docMk/>
          <pc:sldMk cId="1685088718" sldId="653"/>
        </pc:sldMkLst>
      </pc:sldChg>
      <pc:sldChg chg="del modTransition">
        <pc:chgData name="Dan Bridges" userId="8b87ab884fe90637" providerId="LiveId" clId="{F81F5D96-8F46-4FF3-B0FD-0B7D0D895B3F}" dt="2023-05-03T14:18:15.344" v="84" actId="47"/>
        <pc:sldMkLst>
          <pc:docMk/>
          <pc:sldMk cId="1308531946" sldId="654"/>
        </pc:sldMkLst>
      </pc:sldChg>
      <pc:sldChg chg="del">
        <pc:chgData name="Dan Bridges" userId="8b87ab884fe90637" providerId="LiveId" clId="{F81F5D96-8F46-4FF3-B0FD-0B7D0D895B3F}" dt="2023-05-03T14:12:32.875" v="20" actId="47"/>
        <pc:sldMkLst>
          <pc:docMk/>
          <pc:sldMk cId="3985073183" sldId="656"/>
        </pc:sldMkLst>
      </pc:sldChg>
      <pc:sldChg chg="del">
        <pc:chgData name="Dan Bridges" userId="8b87ab884fe90637" providerId="LiveId" clId="{F81F5D96-8F46-4FF3-B0FD-0B7D0D895B3F}" dt="2023-05-03T14:17:37.192" v="83" actId="47"/>
        <pc:sldMkLst>
          <pc:docMk/>
          <pc:sldMk cId="2441440837" sldId="657"/>
        </pc:sldMkLst>
      </pc:sldChg>
      <pc:sldChg chg="modSp mod modAnim">
        <pc:chgData name="Dan Bridges" userId="8b87ab884fe90637" providerId="LiveId" clId="{F81F5D96-8F46-4FF3-B0FD-0B7D0D895B3F}" dt="2023-05-06T07:19:09.336" v="223"/>
        <pc:sldMkLst>
          <pc:docMk/>
          <pc:sldMk cId="2861428651" sldId="659"/>
        </pc:sldMkLst>
        <pc:spChg chg="mod">
          <ac:chgData name="Dan Bridges" userId="8b87ab884fe90637" providerId="LiveId" clId="{F81F5D96-8F46-4FF3-B0FD-0B7D0D895B3F}" dt="2023-05-06T07:18:49.139" v="222" actId="1076"/>
          <ac:spMkLst>
            <pc:docMk/>
            <pc:sldMk cId="2861428651" sldId="659"/>
            <ac:spMk id="4" creationId="{34EB66FE-4E71-BA9B-AE6A-C8F4C78656C1}"/>
          </ac:spMkLst>
        </pc:spChg>
      </pc:sldChg>
      <pc:sldChg chg="modSp mod">
        <pc:chgData name="Dan Bridges" userId="8b87ab884fe90637" providerId="LiveId" clId="{F81F5D96-8F46-4FF3-B0FD-0B7D0D895B3F}" dt="2023-05-06T06:54:11.412" v="156" actId="207"/>
        <pc:sldMkLst>
          <pc:docMk/>
          <pc:sldMk cId="2802270432" sldId="662"/>
        </pc:sldMkLst>
        <pc:spChg chg="mod">
          <ac:chgData name="Dan Bridges" userId="8b87ab884fe90637" providerId="LiveId" clId="{F81F5D96-8F46-4FF3-B0FD-0B7D0D895B3F}" dt="2023-05-06T06:54:11.412" v="156" actId="207"/>
          <ac:spMkLst>
            <pc:docMk/>
            <pc:sldMk cId="2802270432" sldId="662"/>
            <ac:spMk id="4" creationId="{34EB66FE-4E71-BA9B-AE6A-C8F4C78656C1}"/>
          </ac:spMkLst>
        </pc:spChg>
      </pc:sldChg>
      <pc:sldChg chg="modTransition">
        <pc:chgData name="Dan Bridges" userId="8b87ab884fe90637" providerId="LiveId" clId="{F81F5D96-8F46-4FF3-B0FD-0B7D0D895B3F}" dt="2023-05-03T14:22:41.237" v="92"/>
        <pc:sldMkLst>
          <pc:docMk/>
          <pc:sldMk cId="4057196850" sldId="671"/>
        </pc:sldMkLst>
      </pc:sldChg>
      <pc:sldChg chg="modSp add modTransition modAnim">
        <pc:chgData name="Dan Bridges" userId="8b87ab884fe90637" providerId="LiveId" clId="{F81F5D96-8F46-4FF3-B0FD-0B7D0D895B3F}" dt="2023-05-03T14:16:04.850" v="54"/>
        <pc:sldMkLst>
          <pc:docMk/>
          <pc:sldMk cId="1736318417" sldId="672"/>
        </pc:sldMkLst>
        <pc:spChg chg="mod">
          <ac:chgData name="Dan Bridges" userId="8b87ab884fe90637" providerId="LiveId" clId="{F81F5D96-8F46-4FF3-B0FD-0B7D0D895B3F}" dt="2023-05-03T14:13:18.420" v="24" actId="20577"/>
          <ac:spMkLst>
            <pc:docMk/>
            <pc:sldMk cId="1736318417" sldId="672"/>
            <ac:spMk id="6" creationId="{4FF5E4D2-C676-A423-9159-40EF6725955C}"/>
          </ac:spMkLst>
        </pc:spChg>
      </pc:sldChg>
      <pc:sldChg chg="modSp add ord modTransition modAnim">
        <pc:chgData name="Dan Bridges" userId="8b87ab884fe90637" providerId="LiveId" clId="{F81F5D96-8F46-4FF3-B0FD-0B7D0D895B3F}" dt="2023-05-03T14:16:13.102" v="56"/>
        <pc:sldMkLst>
          <pc:docMk/>
          <pc:sldMk cId="3068939244" sldId="673"/>
        </pc:sldMkLst>
        <pc:spChg chg="mod">
          <ac:chgData name="Dan Bridges" userId="8b87ab884fe90637" providerId="LiveId" clId="{F81F5D96-8F46-4FF3-B0FD-0B7D0D895B3F}" dt="2023-05-03T14:13:56.898" v="49" actId="20577"/>
          <ac:spMkLst>
            <pc:docMk/>
            <pc:sldMk cId="3068939244" sldId="673"/>
            <ac:spMk id="6" creationId="{4FF5E4D2-C676-A423-9159-40EF6725955C}"/>
          </ac:spMkLst>
        </pc:spChg>
      </pc:sldChg>
      <pc:sldChg chg="delSp add mod ord modAnim">
        <pc:chgData name="Dan Bridges" userId="8b87ab884fe90637" providerId="LiveId" clId="{F81F5D96-8F46-4FF3-B0FD-0B7D0D895B3F}" dt="2023-05-03T14:20:40.475" v="90" actId="478"/>
        <pc:sldMkLst>
          <pc:docMk/>
          <pc:sldMk cId="1134148536" sldId="674"/>
        </pc:sldMkLst>
        <pc:spChg chg="del">
          <ac:chgData name="Dan Bridges" userId="8b87ab884fe90637" providerId="LiveId" clId="{F81F5D96-8F46-4FF3-B0FD-0B7D0D895B3F}" dt="2023-05-03T14:20:40.475" v="90" actId="478"/>
          <ac:spMkLst>
            <pc:docMk/>
            <pc:sldMk cId="1134148536" sldId="674"/>
            <ac:spMk id="5" creationId="{05B08996-36BF-2148-55F6-EA69AB32C346}"/>
          </ac:spMkLst>
        </pc:spChg>
      </pc:sldChg>
      <pc:sldChg chg="modSp add del mod modTransition">
        <pc:chgData name="Dan Bridges" userId="8b87ab884fe90637" providerId="LiveId" clId="{F81F5D96-8F46-4FF3-B0FD-0B7D0D895B3F}" dt="2023-05-06T08:01:08.241" v="230" actId="47"/>
        <pc:sldMkLst>
          <pc:docMk/>
          <pc:sldMk cId="3131895599" sldId="675"/>
        </pc:sldMkLst>
        <pc:spChg chg="mod">
          <ac:chgData name="Dan Bridges" userId="8b87ab884fe90637" providerId="LiveId" clId="{F81F5D96-8F46-4FF3-B0FD-0B7D0D895B3F}" dt="2023-05-06T06:49:07.501" v="140" actId="1076"/>
          <ac:spMkLst>
            <pc:docMk/>
            <pc:sldMk cId="3131895599" sldId="675"/>
            <ac:spMk id="4" creationId="{34EB66FE-4E71-BA9B-AE6A-C8F4C78656C1}"/>
          </ac:spMkLst>
        </pc:spChg>
      </pc:sldChg>
      <pc:sldChg chg="add">
        <pc:chgData name="Dan Bridges" userId="8b87ab884fe90637" providerId="LiveId" clId="{F81F5D96-8F46-4FF3-B0FD-0B7D0D895B3F}" dt="2023-05-06T07:18:02.611" v="162" actId="2890"/>
        <pc:sldMkLst>
          <pc:docMk/>
          <pc:sldMk cId="309252545" sldId="676"/>
        </pc:sldMkLst>
      </pc:sldChg>
      <pc:sldChg chg="addSp delSp modSp add mod">
        <pc:chgData name="Dan Bridges" userId="8b87ab884fe90637" providerId="LiveId" clId="{F81F5D96-8F46-4FF3-B0FD-0B7D0D895B3F}" dt="2023-05-06T08:01:04.004" v="229"/>
        <pc:sldMkLst>
          <pc:docMk/>
          <pc:sldMk cId="2589773496" sldId="677"/>
        </pc:sldMkLst>
        <pc:spChg chg="add mod">
          <ac:chgData name="Dan Bridges" userId="8b87ab884fe90637" providerId="LiveId" clId="{F81F5D96-8F46-4FF3-B0FD-0B7D0D895B3F}" dt="2023-05-06T08:01:04.004" v="229"/>
          <ac:spMkLst>
            <pc:docMk/>
            <pc:sldMk cId="2589773496" sldId="677"/>
            <ac:spMk id="2" creationId="{695B8F0B-AFA1-98B6-F6A5-065A72445B33}"/>
          </ac:spMkLst>
        </pc:spChg>
        <pc:spChg chg="del">
          <ac:chgData name="Dan Bridges" userId="8b87ab884fe90637" providerId="LiveId" clId="{F81F5D96-8F46-4FF3-B0FD-0B7D0D895B3F}" dt="2023-05-06T08:00:53.048" v="228" actId="478"/>
          <ac:spMkLst>
            <pc:docMk/>
            <pc:sldMk cId="2589773496" sldId="677"/>
            <ac:spMk id="4" creationId="{34EB66FE-4E71-BA9B-AE6A-C8F4C78656C1}"/>
          </ac:spMkLst>
        </pc:spChg>
      </pc:sldChg>
    </pc:docChg>
  </pc:docChgLst>
  <pc:docChgLst>
    <pc:chgData name="Dan Bridges" userId="8b87ab884fe90637" providerId="LiveId" clId="{74759282-5193-4A9D-9C45-3FC69A4B2804}"/>
    <pc:docChg chg="custSel addSld delSld modSld replTag">
      <pc:chgData name="Dan Bridges" userId="8b87ab884fe90637" providerId="LiveId" clId="{74759282-5193-4A9D-9C45-3FC69A4B2804}" dt="2023-05-06T20:59:18.775" v="745" actId="2696"/>
      <pc:docMkLst>
        <pc:docMk/>
      </pc:docMkLst>
      <pc:sldChg chg="modTransition replTag">
        <pc:chgData name="Dan Bridges" userId="8b87ab884fe90637" providerId="LiveId" clId="{74759282-5193-4A9D-9C45-3FC69A4B2804}" dt="2023-05-06T20:17:54.141" v="625"/>
        <pc:sldMkLst>
          <pc:docMk/>
          <pc:sldMk cId="3283660865" sldId="258"/>
        </pc:sldMkLst>
      </pc:sldChg>
      <pc:sldChg chg="modTransition replTag">
        <pc:chgData name="Dan Bridges" userId="8b87ab884fe90637" providerId="LiveId" clId="{74759282-5193-4A9D-9C45-3FC69A4B2804}" dt="2023-05-06T20:17:54.505" v="723"/>
        <pc:sldMkLst>
          <pc:docMk/>
          <pc:sldMk cId="3428775711" sldId="298"/>
        </pc:sldMkLst>
      </pc:sldChg>
      <pc:sldChg chg="modTransition replTag">
        <pc:chgData name="Dan Bridges" userId="8b87ab884fe90637" providerId="LiveId" clId="{74759282-5193-4A9D-9C45-3FC69A4B2804}" dt="2023-05-06T20:17:54.208" v="641"/>
        <pc:sldMkLst>
          <pc:docMk/>
          <pc:sldMk cId="3658625783" sldId="304"/>
        </pc:sldMkLst>
      </pc:sldChg>
      <pc:sldChg chg="modTransition replTag">
        <pc:chgData name="Dan Bridges" userId="8b87ab884fe90637" providerId="LiveId" clId="{74759282-5193-4A9D-9C45-3FC69A4B2804}" dt="2023-05-06T20:17:54.201" v="639"/>
        <pc:sldMkLst>
          <pc:docMk/>
          <pc:sldMk cId="2833955339" sldId="333"/>
        </pc:sldMkLst>
      </pc:sldChg>
      <pc:sldChg chg="modTransition replTag">
        <pc:chgData name="Dan Bridges" userId="8b87ab884fe90637" providerId="LiveId" clId="{74759282-5193-4A9D-9C45-3FC69A4B2804}" dt="2023-05-06T20:17:54.223" v="645"/>
        <pc:sldMkLst>
          <pc:docMk/>
          <pc:sldMk cId="1511147166" sldId="337"/>
        </pc:sldMkLst>
      </pc:sldChg>
      <pc:sldChg chg="modTransition replTag">
        <pc:chgData name="Dan Bridges" userId="8b87ab884fe90637" providerId="LiveId" clId="{74759282-5193-4A9D-9C45-3FC69A4B2804}" dt="2023-05-06T20:17:54.231" v="647"/>
        <pc:sldMkLst>
          <pc:docMk/>
          <pc:sldMk cId="1633534987" sldId="338"/>
        </pc:sldMkLst>
      </pc:sldChg>
      <pc:sldChg chg="modTransition replTag delTag">
        <pc:chgData name="Dan Bridges" userId="8b87ab884fe90637" providerId="LiveId" clId="{74759282-5193-4A9D-9C45-3FC69A4B2804}" dt="2023-05-06T20:17:54.260" v="655"/>
        <pc:sldMkLst>
          <pc:docMk/>
          <pc:sldMk cId="1102049179" sldId="357"/>
        </pc:sldMkLst>
      </pc:sldChg>
      <pc:sldChg chg="modTransition replTag">
        <pc:chgData name="Dan Bridges" userId="8b87ab884fe90637" providerId="LiveId" clId="{74759282-5193-4A9D-9C45-3FC69A4B2804}" dt="2023-05-06T20:17:54.215" v="643"/>
        <pc:sldMkLst>
          <pc:docMk/>
          <pc:sldMk cId="746775100" sldId="392"/>
        </pc:sldMkLst>
      </pc:sldChg>
      <pc:sldChg chg="modTransition replTag">
        <pc:chgData name="Dan Bridges" userId="8b87ab884fe90637" providerId="LiveId" clId="{74759282-5193-4A9D-9C45-3FC69A4B2804}" dt="2023-05-06T20:17:54.245" v="651"/>
        <pc:sldMkLst>
          <pc:docMk/>
          <pc:sldMk cId="1203396408" sldId="397"/>
        </pc:sldMkLst>
      </pc:sldChg>
      <pc:sldChg chg="modTransition replTag">
        <pc:chgData name="Dan Bridges" userId="8b87ab884fe90637" providerId="LiveId" clId="{74759282-5193-4A9D-9C45-3FC69A4B2804}" dt="2023-05-06T20:17:54.271" v="659"/>
        <pc:sldMkLst>
          <pc:docMk/>
          <pc:sldMk cId="2316233321" sldId="398"/>
        </pc:sldMkLst>
      </pc:sldChg>
      <pc:sldChg chg="modTransition replTag">
        <pc:chgData name="Dan Bridges" userId="8b87ab884fe90637" providerId="LiveId" clId="{74759282-5193-4A9D-9C45-3FC69A4B2804}" dt="2023-05-06T20:17:54.277" v="661"/>
        <pc:sldMkLst>
          <pc:docMk/>
          <pc:sldMk cId="2789923740" sldId="399"/>
        </pc:sldMkLst>
      </pc:sldChg>
      <pc:sldChg chg="modTransition replTag">
        <pc:chgData name="Dan Bridges" userId="8b87ab884fe90637" providerId="LiveId" clId="{74759282-5193-4A9D-9C45-3FC69A4B2804}" dt="2023-05-06T20:17:54.285" v="663"/>
        <pc:sldMkLst>
          <pc:docMk/>
          <pc:sldMk cId="2495218379" sldId="400"/>
        </pc:sldMkLst>
      </pc:sldChg>
      <pc:sldChg chg="modTransition replTag">
        <pc:chgData name="Dan Bridges" userId="8b87ab884fe90637" providerId="LiveId" clId="{74759282-5193-4A9D-9C45-3FC69A4B2804}" dt="2023-05-06T20:17:54.292" v="665"/>
        <pc:sldMkLst>
          <pc:docMk/>
          <pc:sldMk cId="1813602270" sldId="401"/>
        </pc:sldMkLst>
      </pc:sldChg>
      <pc:sldChg chg="modTransition replTag">
        <pc:chgData name="Dan Bridges" userId="8b87ab884fe90637" providerId="LiveId" clId="{74759282-5193-4A9D-9C45-3FC69A4B2804}" dt="2023-05-06T20:17:54.299" v="667"/>
        <pc:sldMkLst>
          <pc:docMk/>
          <pc:sldMk cId="384124469" sldId="402"/>
        </pc:sldMkLst>
      </pc:sldChg>
      <pc:sldChg chg="modTransition replTag">
        <pc:chgData name="Dan Bridges" userId="8b87ab884fe90637" providerId="LiveId" clId="{74759282-5193-4A9D-9C45-3FC69A4B2804}" dt="2023-05-06T20:17:54.319" v="673"/>
        <pc:sldMkLst>
          <pc:docMk/>
          <pc:sldMk cId="2388123310" sldId="405"/>
        </pc:sldMkLst>
      </pc:sldChg>
      <pc:sldChg chg="modTransition replTag">
        <pc:chgData name="Dan Bridges" userId="8b87ab884fe90637" providerId="LiveId" clId="{74759282-5193-4A9D-9C45-3FC69A4B2804}" dt="2023-05-06T20:17:54.340" v="679"/>
        <pc:sldMkLst>
          <pc:docMk/>
          <pc:sldMk cId="927007156" sldId="406"/>
        </pc:sldMkLst>
      </pc:sldChg>
      <pc:sldChg chg="modTransition replTag">
        <pc:chgData name="Dan Bridges" userId="8b87ab884fe90637" providerId="LiveId" clId="{74759282-5193-4A9D-9C45-3FC69A4B2804}" dt="2023-05-06T20:17:54.326" v="675"/>
        <pc:sldMkLst>
          <pc:docMk/>
          <pc:sldMk cId="1774819782" sldId="407"/>
        </pc:sldMkLst>
      </pc:sldChg>
      <pc:sldChg chg="modTransition replTag">
        <pc:chgData name="Dan Bridges" userId="8b87ab884fe90637" providerId="LiveId" clId="{74759282-5193-4A9D-9C45-3FC69A4B2804}" dt="2023-05-06T20:17:54.333" v="677"/>
        <pc:sldMkLst>
          <pc:docMk/>
          <pc:sldMk cId="2920062283" sldId="408"/>
        </pc:sldMkLst>
      </pc:sldChg>
      <pc:sldChg chg="modTransition replTag">
        <pc:chgData name="Dan Bridges" userId="8b87ab884fe90637" providerId="LiveId" clId="{74759282-5193-4A9D-9C45-3FC69A4B2804}" dt="2023-05-06T20:17:54.347" v="681"/>
        <pc:sldMkLst>
          <pc:docMk/>
          <pc:sldMk cId="739087129" sldId="409"/>
        </pc:sldMkLst>
      </pc:sldChg>
      <pc:sldChg chg="modTransition replTag">
        <pc:chgData name="Dan Bridges" userId="8b87ab884fe90637" providerId="LiveId" clId="{74759282-5193-4A9D-9C45-3FC69A4B2804}" dt="2023-05-06T20:17:54.354" v="683"/>
        <pc:sldMkLst>
          <pc:docMk/>
          <pc:sldMk cId="2411078912" sldId="410"/>
        </pc:sldMkLst>
      </pc:sldChg>
      <pc:sldChg chg="modTransition replTag">
        <pc:chgData name="Dan Bridges" userId="8b87ab884fe90637" providerId="LiveId" clId="{74759282-5193-4A9D-9C45-3FC69A4B2804}" dt="2023-05-06T20:17:54.383" v="691"/>
        <pc:sldMkLst>
          <pc:docMk/>
          <pc:sldMk cId="1558818861" sldId="413"/>
        </pc:sldMkLst>
      </pc:sldChg>
      <pc:sldChg chg="modTransition replTag">
        <pc:chgData name="Dan Bridges" userId="8b87ab884fe90637" providerId="LiveId" clId="{74759282-5193-4A9D-9C45-3FC69A4B2804}" dt="2023-05-06T20:17:54.237" v="649"/>
        <pc:sldMkLst>
          <pc:docMk/>
          <pc:sldMk cId="4262675" sldId="415"/>
        </pc:sldMkLst>
      </pc:sldChg>
      <pc:sldChg chg="modTransition replTag">
        <pc:chgData name="Dan Bridges" userId="8b87ab884fe90637" providerId="LiveId" clId="{74759282-5193-4A9D-9C45-3FC69A4B2804}" dt="2023-05-06T20:17:54.266" v="657"/>
        <pc:sldMkLst>
          <pc:docMk/>
          <pc:sldMk cId="2247147119" sldId="416"/>
        </pc:sldMkLst>
      </pc:sldChg>
      <pc:sldChg chg="modTransition replTag">
        <pc:chgData name="Dan Bridges" userId="8b87ab884fe90637" providerId="LiveId" clId="{74759282-5193-4A9D-9C45-3FC69A4B2804}" dt="2023-05-06T20:17:54.253" v="653"/>
        <pc:sldMkLst>
          <pc:docMk/>
          <pc:sldMk cId="2411640248" sldId="644"/>
        </pc:sldMkLst>
      </pc:sldChg>
      <pc:sldChg chg="modTransition replTag">
        <pc:chgData name="Dan Bridges" userId="8b87ab884fe90637" providerId="LiveId" clId="{74759282-5193-4A9D-9C45-3FC69A4B2804}" dt="2023-05-06T20:17:54.306" v="669"/>
        <pc:sldMkLst>
          <pc:docMk/>
          <pc:sldMk cId="4228802957" sldId="645"/>
        </pc:sldMkLst>
      </pc:sldChg>
      <pc:sldChg chg="modTransition replTag">
        <pc:chgData name="Dan Bridges" userId="8b87ab884fe90637" providerId="LiveId" clId="{74759282-5193-4A9D-9C45-3FC69A4B2804}" dt="2023-05-06T20:17:54.312" v="671"/>
        <pc:sldMkLst>
          <pc:docMk/>
          <pc:sldMk cId="2047430062" sldId="646"/>
        </pc:sldMkLst>
      </pc:sldChg>
      <pc:sldChg chg="modTransition replTag">
        <pc:chgData name="Dan Bridges" userId="8b87ab884fe90637" providerId="LiveId" clId="{74759282-5193-4A9D-9C45-3FC69A4B2804}" dt="2023-05-06T20:17:54.362" v="685"/>
        <pc:sldMkLst>
          <pc:docMk/>
          <pc:sldMk cId="3080381815" sldId="647"/>
        </pc:sldMkLst>
      </pc:sldChg>
      <pc:sldChg chg="modTransition replTag">
        <pc:chgData name="Dan Bridges" userId="8b87ab884fe90637" providerId="LiveId" clId="{74759282-5193-4A9D-9C45-3FC69A4B2804}" dt="2023-05-06T20:17:54.375" v="689"/>
        <pc:sldMkLst>
          <pc:docMk/>
          <pc:sldMk cId="3688849112" sldId="648"/>
        </pc:sldMkLst>
      </pc:sldChg>
      <pc:sldChg chg="modTransition replTag">
        <pc:chgData name="Dan Bridges" userId="8b87ab884fe90637" providerId="LiveId" clId="{74759282-5193-4A9D-9C45-3FC69A4B2804}" dt="2023-05-06T20:17:54.369" v="687"/>
        <pc:sldMkLst>
          <pc:docMk/>
          <pc:sldMk cId="3903021523" sldId="649"/>
        </pc:sldMkLst>
      </pc:sldChg>
      <pc:sldChg chg="modTransition replTag">
        <pc:chgData name="Dan Bridges" userId="8b87ab884fe90637" providerId="LiveId" clId="{74759282-5193-4A9D-9C45-3FC69A4B2804}" dt="2023-05-06T20:17:54.396" v="695"/>
        <pc:sldMkLst>
          <pc:docMk/>
          <pc:sldMk cId="4066141380" sldId="651"/>
        </pc:sldMkLst>
      </pc:sldChg>
      <pc:sldChg chg="modTransition replTag">
        <pc:chgData name="Dan Bridges" userId="8b87ab884fe90637" providerId="LiveId" clId="{74759282-5193-4A9D-9C45-3FC69A4B2804}" dt="2023-05-06T20:17:54.417" v="699"/>
        <pc:sldMkLst>
          <pc:docMk/>
          <pc:sldMk cId="3911763654" sldId="655"/>
        </pc:sldMkLst>
      </pc:sldChg>
      <pc:sldChg chg="modTransition replTag">
        <pc:chgData name="Dan Bridges" userId="8b87ab884fe90637" providerId="LiveId" clId="{74759282-5193-4A9D-9C45-3FC69A4B2804}" dt="2023-05-06T20:17:54.424" v="701"/>
        <pc:sldMkLst>
          <pc:docMk/>
          <pc:sldMk cId="1148685699" sldId="658"/>
        </pc:sldMkLst>
      </pc:sldChg>
      <pc:sldChg chg="modTransition replTag">
        <pc:chgData name="Dan Bridges" userId="8b87ab884fe90637" providerId="LiveId" clId="{74759282-5193-4A9D-9C45-3FC69A4B2804}" dt="2023-05-06T20:17:54.155" v="627"/>
        <pc:sldMkLst>
          <pc:docMk/>
          <pc:sldMk cId="2861428651" sldId="659"/>
        </pc:sldMkLst>
      </pc:sldChg>
      <pc:sldChg chg="modTransition replTag">
        <pc:chgData name="Dan Bridges" userId="8b87ab884fe90637" providerId="LiveId" clId="{74759282-5193-4A9D-9C45-3FC69A4B2804}" dt="2023-05-06T20:17:54.171" v="631"/>
        <pc:sldMkLst>
          <pc:docMk/>
          <pc:sldMk cId="3406611420" sldId="660"/>
        </pc:sldMkLst>
      </pc:sldChg>
      <pc:sldChg chg="modTransition replTag">
        <pc:chgData name="Dan Bridges" userId="8b87ab884fe90637" providerId="LiveId" clId="{74759282-5193-4A9D-9C45-3FC69A4B2804}" dt="2023-05-06T20:17:54.178" v="633"/>
        <pc:sldMkLst>
          <pc:docMk/>
          <pc:sldMk cId="3549052287" sldId="661"/>
        </pc:sldMkLst>
      </pc:sldChg>
      <pc:sldChg chg="modTransition replTag">
        <pc:chgData name="Dan Bridges" userId="8b87ab884fe90637" providerId="LiveId" clId="{74759282-5193-4A9D-9C45-3FC69A4B2804}" dt="2023-05-06T20:17:54.194" v="637"/>
        <pc:sldMkLst>
          <pc:docMk/>
          <pc:sldMk cId="2802270432" sldId="662"/>
        </pc:sldMkLst>
      </pc:sldChg>
      <pc:sldChg chg="modTransition replTag">
        <pc:chgData name="Dan Bridges" userId="8b87ab884fe90637" providerId="LiveId" clId="{74759282-5193-4A9D-9C45-3FC69A4B2804}" dt="2023-05-06T20:17:54.432" v="703"/>
        <pc:sldMkLst>
          <pc:docMk/>
          <pc:sldMk cId="2956758477" sldId="663"/>
        </pc:sldMkLst>
      </pc:sldChg>
      <pc:sldChg chg="modTransition replTag">
        <pc:chgData name="Dan Bridges" userId="8b87ab884fe90637" providerId="LiveId" clId="{74759282-5193-4A9D-9C45-3FC69A4B2804}" dt="2023-05-06T20:17:54.439" v="705"/>
        <pc:sldMkLst>
          <pc:docMk/>
          <pc:sldMk cId="1316865369" sldId="664"/>
        </pc:sldMkLst>
      </pc:sldChg>
      <pc:sldChg chg="modTransition replTag">
        <pc:chgData name="Dan Bridges" userId="8b87ab884fe90637" providerId="LiveId" clId="{74759282-5193-4A9D-9C45-3FC69A4B2804}" dt="2023-05-06T20:17:54.447" v="707"/>
        <pc:sldMkLst>
          <pc:docMk/>
          <pc:sldMk cId="32327505" sldId="665"/>
        </pc:sldMkLst>
      </pc:sldChg>
      <pc:sldChg chg="modTransition replTag">
        <pc:chgData name="Dan Bridges" userId="8b87ab884fe90637" providerId="LiveId" clId="{74759282-5193-4A9D-9C45-3FC69A4B2804}" dt="2023-05-06T20:17:54.460" v="711"/>
        <pc:sldMkLst>
          <pc:docMk/>
          <pc:sldMk cId="1541256198" sldId="666"/>
        </pc:sldMkLst>
      </pc:sldChg>
      <pc:sldChg chg="modTransition replTag">
        <pc:chgData name="Dan Bridges" userId="8b87ab884fe90637" providerId="LiveId" clId="{74759282-5193-4A9D-9C45-3FC69A4B2804}" dt="2023-05-06T20:17:54.467" v="713"/>
        <pc:sldMkLst>
          <pc:docMk/>
          <pc:sldMk cId="1697666738" sldId="667"/>
        </pc:sldMkLst>
      </pc:sldChg>
      <pc:sldChg chg="modTransition replTag">
        <pc:chgData name="Dan Bridges" userId="8b87ab884fe90637" providerId="LiveId" clId="{74759282-5193-4A9D-9C45-3FC69A4B2804}" dt="2023-05-06T20:17:54.475" v="715"/>
        <pc:sldMkLst>
          <pc:docMk/>
          <pc:sldMk cId="1593679973" sldId="668"/>
        </pc:sldMkLst>
      </pc:sldChg>
      <pc:sldChg chg="modTransition replTag">
        <pc:chgData name="Dan Bridges" userId="8b87ab884fe90637" providerId="LiveId" clId="{74759282-5193-4A9D-9C45-3FC69A4B2804}" dt="2023-05-06T20:17:54.483" v="717"/>
        <pc:sldMkLst>
          <pc:docMk/>
          <pc:sldMk cId="260883835" sldId="669"/>
        </pc:sldMkLst>
      </pc:sldChg>
      <pc:sldChg chg="modTransition replTag">
        <pc:chgData name="Dan Bridges" userId="8b87ab884fe90637" providerId="LiveId" clId="{74759282-5193-4A9D-9C45-3FC69A4B2804}" dt="2023-05-06T20:17:54.490" v="719"/>
        <pc:sldMkLst>
          <pc:docMk/>
          <pc:sldMk cId="3585693271" sldId="670"/>
        </pc:sldMkLst>
      </pc:sldChg>
      <pc:sldChg chg="modTransition replTag">
        <pc:chgData name="Dan Bridges" userId="8b87ab884fe90637" providerId="LiveId" clId="{74759282-5193-4A9D-9C45-3FC69A4B2804}" dt="2023-05-06T20:17:54.498" v="721"/>
        <pc:sldMkLst>
          <pc:docMk/>
          <pc:sldMk cId="4057196850" sldId="671"/>
        </pc:sldMkLst>
      </pc:sldChg>
      <pc:sldChg chg="modTransition replTag">
        <pc:chgData name="Dan Bridges" userId="8b87ab884fe90637" providerId="LiveId" clId="{74759282-5193-4A9D-9C45-3FC69A4B2804}" dt="2023-05-06T20:17:54.389" v="693"/>
        <pc:sldMkLst>
          <pc:docMk/>
          <pc:sldMk cId="1736318417" sldId="672"/>
        </pc:sldMkLst>
      </pc:sldChg>
      <pc:sldChg chg="modTransition replTag">
        <pc:chgData name="Dan Bridges" userId="8b87ab884fe90637" providerId="LiveId" clId="{74759282-5193-4A9D-9C45-3FC69A4B2804}" dt="2023-05-06T20:17:54.402" v="697"/>
        <pc:sldMkLst>
          <pc:docMk/>
          <pc:sldMk cId="3068939244" sldId="673"/>
        </pc:sldMkLst>
      </pc:sldChg>
      <pc:sldChg chg="modTransition replTag">
        <pc:chgData name="Dan Bridges" userId="8b87ab884fe90637" providerId="LiveId" clId="{74759282-5193-4A9D-9C45-3FC69A4B2804}" dt="2023-05-06T20:17:54.454" v="709"/>
        <pc:sldMkLst>
          <pc:docMk/>
          <pc:sldMk cId="1134148536" sldId="674"/>
        </pc:sldMkLst>
      </pc:sldChg>
      <pc:sldChg chg="modTransition replTag">
        <pc:chgData name="Dan Bridges" userId="8b87ab884fe90637" providerId="LiveId" clId="{74759282-5193-4A9D-9C45-3FC69A4B2804}" dt="2023-05-06T20:17:54.163" v="629"/>
        <pc:sldMkLst>
          <pc:docMk/>
          <pc:sldMk cId="309252545" sldId="676"/>
        </pc:sldMkLst>
      </pc:sldChg>
      <pc:sldChg chg="modTransition replTag">
        <pc:chgData name="Dan Bridges" userId="8b87ab884fe90637" providerId="LiveId" clId="{74759282-5193-4A9D-9C45-3FC69A4B2804}" dt="2023-05-06T20:17:54.186" v="635"/>
        <pc:sldMkLst>
          <pc:docMk/>
          <pc:sldMk cId="2589773496" sldId="677"/>
        </pc:sldMkLst>
      </pc:sldChg>
      <pc:sldChg chg="add del modTransition setBg">
        <pc:chgData name="Dan Bridges" userId="8b87ab884fe90637" providerId="LiveId" clId="{74759282-5193-4A9D-9C45-3FC69A4B2804}" dt="2023-05-06T20:17:33.583" v="242" actId="2696"/>
        <pc:sldMkLst>
          <pc:docMk/>
          <pc:sldMk cId="1170107811" sldId="678"/>
        </pc:sldMkLst>
      </pc:sldChg>
      <pc:sldChg chg="add del modTransition setBg">
        <pc:chgData name="Dan Bridges" userId="8b87ab884fe90637" providerId="LiveId" clId="{74759282-5193-4A9D-9C45-3FC69A4B2804}" dt="2023-05-06T20:59:18.775" v="745" actId="2696"/>
        <pc:sldMkLst>
          <pc:docMk/>
          <pc:sldMk cId="1409455862" sldId="6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B004B-FCCC-4D4A-89D7-48EABCB64B8B}" type="datetimeFigureOut">
              <a:rPr lang="en-US" smtClean="0"/>
              <a:t>5/11/23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BEC71-F2EA-4B56-8282-D5B5CCDB2376}" type="slidenum">
              <a:rPr lang="en-US" smtClean="0"/>
              <a:t>‹#›</a:t>
            </a:fld>
            <a:endParaRPr lang="en-US"/>
          </a:p>
        </p:txBody>
      </p:sp>
    </p:spTree>
    <p:extLst>
      <p:ext uri="{BB962C8B-B14F-4D97-AF65-F5344CB8AC3E}">
        <p14:creationId xmlns:p14="http://schemas.microsoft.com/office/powerpoint/2010/main" val="343435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a:t>
            </a:fld>
            <a:endParaRPr lang="en-US"/>
          </a:p>
        </p:txBody>
      </p:sp>
    </p:spTree>
    <p:extLst>
      <p:ext uri="{BB962C8B-B14F-4D97-AF65-F5344CB8AC3E}">
        <p14:creationId xmlns:p14="http://schemas.microsoft.com/office/powerpoint/2010/main" val="3828413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being like Jesus your highest priority!</a:t>
            </a:r>
          </a:p>
        </p:txBody>
      </p:sp>
      <p:sp>
        <p:nvSpPr>
          <p:cNvPr id="4" name="Slide Number Placeholder 3"/>
          <p:cNvSpPr>
            <a:spLocks noGrp="1"/>
          </p:cNvSpPr>
          <p:nvPr>
            <p:ph type="sldNum" sz="quarter" idx="5"/>
          </p:nvPr>
        </p:nvSpPr>
        <p:spPr/>
        <p:txBody>
          <a:bodyPr/>
          <a:lstStyle/>
          <a:p>
            <a:fld id="{C3CBEC71-F2EA-4B56-8282-D5B5CCDB2376}" type="slidenum">
              <a:rPr lang="en-US" smtClean="0"/>
              <a:t>10</a:t>
            </a:fld>
            <a:endParaRPr lang="en-US"/>
          </a:p>
        </p:txBody>
      </p:sp>
    </p:spTree>
    <p:extLst>
      <p:ext uri="{BB962C8B-B14F-4D97-AF65-F5344CB8AC3E}">
        <p14:creationId xmlns:p14="http://schemas.microsoft.com/office/powerpoint/2010/main" val="265452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knowing Jesus that we can know God!</a:t>
            </a:r>
          </a:p>
        </p:txBody>
      </p:sp>
      <p:sp>
        <p:nvSpPr>
          <p:cNvPr id="4" name="Slide Number Placeholder 3"/>
          <p:cNvSpPr>
            <a:spLocks noGrp="1"/>
          </p:cNvSpPr>
          <p:nvPr>
            <p:ph type="sldNum" sz="quarter" idx="5"/>
          </p:nvPr>
        </p:nvSpPr>
        <p:spPr/>
        <p:txBody>
          <a:bodyPr/>
          <a:lstStyle/>
          <a:p>
            <a:fld id="{C3CBEC71-F2EA-4B56-8282-D5B5CCDB2376}" type="slidenum">
              <a:rPr lang="en-US" smtClean="0"/>
              <a:t>11</a:t>
            </a:fld>
            <a:endParaRPr lang="en-US"/>
          </a:p>
        </p:txBody>
      </p:sp>
    </p:spTree>
    <p:extLst>
      <p:ext uri="{BB962C8B-B14F-4D97-AF65-F5344CB8AC3E}">
        <p14:creationId xmlns:p14="http://schemas.microsoft.com/office/powerpoint/2010/main" val="151786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12</a:t>
            </a:fld>
            <a:endParaRPr lang="en-US"/>
          </a:p>
        </p:txBody>
      </p:sp>
    </p:spTree>
    <p:extLst>
      <p:ext uri="{BB962C8B-B14F-4D97-AF65-F5344CB8AC3E}">
        <p14:creationId xmlns:p14="http://schemas.microsoft.com/office/powerpoint/2010/main" val="2918502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13</a:t>
            </a:fld>
            <a:endParaRPr lang="en-US"/>
          </a:p>
        </p:txBody>
      </p:sp>
    </p:spTree>
    <p:extLst>
      <p:ext uri="{BB962C8B-B14F-4D97-AF65-F5344CB8AC3E}">
        <p14:creationId xmlns:p14="http://schemas.microsoft.com/office/powerpoint/2010/main" val="54412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14</a:t>
            </a:fld>
            <a:endParaRPr lang="en-US"/>
          </a:p>
        </p:txBody>
      </p:sp>
    </p:spTree>
    <p:extLst>
      <p:ext uri="{BB962C8B-B14F-4D97-AF65-F5344CB8AC3E}">
        <p14:creationId xmlns:p14="http://schemas.microsoft.com/office/powerpoint/2010/main" val="386649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23765F-6D3A-4867-9087-48A7502DC5BA}" type="slidenum">
              <a:rPr lang="en-US" smtClean="0"/>
              <a:t>15</a:t>
            </a:fld>
            <a:endParaRPr lang="en-US"/>
          </a:p>
        </p:txBody>
      </p:sp>
    </p:spTree>
    <p:extLst>
      <p:ext uri="{BB962C8B-B14F-4D97-AF65-F5344CB8AC3E}">
        <p14:creationId xmlns:p14="http://schemas.microsoft.com/office/powerpoint/2010/main" val="8217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16</a:t>
            </a:fld>
            <a:endParaRPr lang="en-US"/>
          </a:p>
        </p:txBody>
      </p:sp>
    </p:spTree>
    <p:extLst>
      <p:ext uri="{BB962C8B-B14F-4D97-AF65-F5344CB8AC3E}">
        <p14:creationId xmlns:p14="http://schemas.microsoft.com/office/powerpoint/2010/main" val="68707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17</a:t>
            </a:fld>
            <a:endParaRPr lang="en-US"/>
          </a:p>
        </p:txBody>
      </p:sp>
    </p:spTree>
    <p:extLst>
      <p:ext uri="{BB962C8B-B14F-4D97-AF65-F5344CB8AC3E}">
        <p14:creationId xmlns:p14="http://schemas.microsoft.com/office/powerpoint/2010/main" val="314003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18</a:t>
            </a:fld>
            <a:endParaRPr lang="en-US"/>
          </a:p>
        </p:txBody>
      </p:sp>
    </p:spTree>
    <p:extLst>
      <p:ext uri="{BB962C8B-B14F-4D97-AF65-F5344CB8AC3E}">
        <p14:creationId xmlns:p14="http://schemas.microsoft.com/office/powerpoint/2010/main" val="282221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19</a:t>
            </a:fld>
            <a:endParaRPr lang="en-US"/>
          </a:p>
        </p:txBody>
      </p:sp>
    </p:spTree>
    <p:extLst>
      <p:ext uri="{BB962C8B-B14F-4D97-AF65-F5344CB8AC3E}">
        <p14:creationId xmlns:p14="http://schemas.microsoft.com/office/powerpoint/2010/main" val="7838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a:t>
            </a:fld>
            <a:endParaRPr lang="en-US"/>
          </a:p>
        </p:txBody>
      </p:sp>
    </p:spTree>
    <p:extLst>
      <p:ext uri="{BB962C8B-B14F-4D97-AF65-F5344CB8AC3E}">
        <p14:creationId xmlns:p14="http://schemas.microsoft.com/office/powerpoint/2010/main" val="4216468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aware of specific sins in your life?  How do those make you feel?  Defeated because YOU have “failed”?  Grieved because you have sinned against the One who has died for you?</a:t>
            </a:r>
          </a:p>
        </p:txBody>
      </p:sp>
      <p:sp>
        <p:nvSpPr>
          <p:cNvPr id="4" name="Slide Number Placeholder 3"/>
          <p:cNvSpPr>
            <a:spLocks noGrp="1"/>
          </p:cNvSpPr>
          <p:nvPr>
            <p:ph type="sldNum" sz="quarter" idx="5"/>
          </p:nvPr>
        </p:nvSpPr>
        <p:spPr/>
        <p:txBody>
          <a:bodyPr/>
          <a:lstStyle/>
          <a:p>
            <a:fld id="{C3CBEC71-F2EA-4B56-8282-D5B5CCDB2376}" type="slidenum">
              <a:rPr lang="en-US" smtClean="0"/>
              <a:t>20</a:t>
            </a:fld>
            <a:endParaRPr lang="en-US"/>
          </a:p>
        </p:txBody>
      </p:sp>
    </p:spTree>
    <p:extLst>
      <p:ext uri="{BB962C8B-B14F-4D97-AF65-F5344CB8AC3E}">
        <p14:creationId xmlns:p14="http://schemas.microsoft.com/office/powerpoint/2010/main" val="2746115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21</a:t>
            </a:fld>
            <a:endParaRPr lang="en-US"/>
          </a:p>
        </p:txBody>
      </p:sp>
    </p:spTree>
    <p:extLst>
      <p:ext uri="{BB962C8B-B14F-4D97-AF65-F5344CB8AC3E}">
        <p14:creationId xmlns:p14="http://schemas.microsoft.com/office/powerpoint/2010/main" val="408457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22</a:t>
            </a:fld>
            <a:endParaRPr lang="en-US"/>
          </a:p>
        </p:txBody>
      </p:sp>
    </p:spTree>
    <p:extLst>
      <p:ext uri="{BB962C8B-B14F-4D97-AF65-F5344CB8AC3E}">
        <p14:creationId xmlns:p14="http://schemas.microsoft.com/office/powerpoint/2010/main" val="272377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23</a:t>
            </a:fld>
            <a:endParaRPr lang="en-US"/>
          </a:p>
        </p:txBody>
      </p:sp>
    </p:spTree>
    <p:extLst>
      <p:ext uri="{BB962C8B-B14F-4D97-AF65-F5344CB8AC3E}">
        <p14:creationId xmlns:p14="http://schemas.microsoft.com/office/powerpoint/2010/main" val="3857494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knowing Jesus that we can know God!</a:t>
            </a:r>
          </a:p>
        </p:txBody>
      </p:sp>
      <p:sp>
        <p:nvSpPr>
          <p:cNvPr id="4" name="Slide Number Placeholder 3"/>
          <p:cNvSpPr>
            <a:spLocks noGrp="1"/>
          </p:cNvSpPr>
          <p:nvPr>
            <p:ph type="sldNum" sz="quarter" idx="5"/>
          </p:nvPr>
        </p:nvSpPr>
        <p:spPr/>
        <p:txBody>
          <a:bodyPr/>
          <a:lstStyle/>
          <a:p>
            <a:fld id="{C3CBEC71-F2EA-4B56-8282-D5B5CCDB2376}" type="slidenum">
              <a:rPr lang="en-US" smtClean="0"/>
              <a:t>24</a:t>
            </a:fld>
            <a:endParaRPr lang="en-US"/>
          </a:p>
        </p:txBody>
      </p:sp>
    </p:spTree>
    <p:extLst>
      <p:ext uri="{BB962C8B-B14F-4D97-AF65-F5344CB8AC3E}">
        <p14:creationId xmlns:p14="http://schemas.microsoft.com/office/powerpoint/2010/main" val="3650151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25</a:t>
            </a:fld>
            <a:endParaRPr lang="en-US"/>
          </a:p>
        </p:txBody>
      </p:sp>
    </p:spTree>
    <p:extLst>
      <p:ext uri="{BB962C8B-B14F-4D97-AF65-F5344CB8AC3E}">
        <p14:creationId xmlns:p14="http://schemas.microsoft.com/office/powerpoint/2010/main" val="3926323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26</a:t>
            </a:fld>
            <a:endParaRPr lang="en-US"/>
          </a:p>
        </p:txBody>
      </p:sp>
    </p:spTree>
    <p:extLst>
      <p:ext uri="{BB962C8B-B14F-4D97-AF65-F5344CB8AC3E}">
        <p14:creationId xmlns:p14="http://schemas.microsoft.com/office/powerpoint/2010/main" val="248169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27</a:t>
            </a:fld>
            <a:endParaRPr lang="en-US"/>
          </a:p>
        </p:txBody>
      </p:sp>
    </p:spTree>
    <p:extLst>
      <p:ext uri="{BB962C8B-B14F-4D97-AF65-F5344CB8AC3E}">
        <p14:creationId xmlns:p14="http://schemas.microsoft.com/office/powerpoint/2010/main" val="69789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28</a:t>
            </a:fld>
            <a:endParaRPr lang="en-US"/>
          </a:p>
        </p:txBody>
      </p:sp>
    </p:spTree>
    <p:extLst>
      <p:ext uri="{BB962C8B-B14F-4D97-AF65-F5344CB8AC3E}">
        <p14:creationId xmlns:p14="http://schemas.microsoft.com/office/powerpoint/2010/main" val="2611679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29</a:t>
            </a:fld>
            <a:endParaRPr lang="en-US"/>
          </a:p>
        </p:txBody>
      </p:sp>
    </p:spTree>
    <p:extLst>
      <p:ext uri="{BB962C8B-B14F-4D97-AF65-F5344CB8AC3E}">
        <p14:creationId xmlns:p14="http://schemas.microsoft.com/office/powerpoint/2010/main" val="196250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3</a:t>
            </a:fld>
            <a:endParaRPr lang="en-US"/>
          </a:p>
        </p:txBody>
      </p:sp>
    </p:spTree>
    <p:extLst>
      <p:ext uri="{BB962C8B-B14F-4D97-AF65-F5344CB8AC3E}">
        <p14:creationId xmlns:p14="http://schemas.microsoft.com/office/powerpoint/2010/main" val="3332887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30</a:t>
            </a:fld>
            <a:endParaRPr lang="en-US"/>
          </a:p>
        </p:txBody>
      </p:sp>
    </p:spTree>
    <p:extLst>
      <p:ext uri="{BB962C8B-B14F-4D97-AF65-F5344CB8AC3E}">
        <p14:creationId xmlns:p14="http://schemas.microsoft.com/office/powerpoint/2010/main" val="1730049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31</a:t>
            </a:fld>
            <a:endParaRPr lang="en-US"/>
          </a:p>
        </p:txBody>
      </p:sp>
    </p:spTree>
    <p:extLst>
      <p:ext uri="{BB962C8B-B14F-4D97-AF65-F5344CB8AC3E}">
        <p14:creationId xmlns:p14="http://schemas.microsoft.com/office/powerpoint/2010/main" val="293006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32</a:t>
            </a:fld>
            <a:endParaRPr lang="en-US"/>
          </a:p>
        </p:txBody>
      </p:sp>
    </p:spTree>
    <p:extLst>
      <p:ext uri="{BB962C8B-B14F-4D97-AF65-F5344CB8AC3E}">
        <p14:creationId xmlns:p14="http://schemas.microsoft.com/office/powerpoint/2010/main" val="3600834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33</a:t>
            </a:fld>
            <a:endParaRPr lang="en-US"/>
          </a:p>
        </p:txBody>
      </p:sp>
    </p:spTree>
    <p:extLst>
      <p:ext uri="{BB962C8B-B14F-4D97-AF65-F5344CB8AC3E}">
        <p14:creationId xmlns:p14="http://schemas.microsoft.com/office/powerpoint/2010/main" val="469205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34</a:t>
            </a:fld>
            <a:endParaRPr lang="en-US"/>
          </a:p>
        </p:txBody>
      </p:sp>
    </p:spTree>
    <p:extLst>
      <p:ext uri="{BB962C8B-B14F-4D97-AF65-F5344CB8AC3E}">
        <p14:creationId xmlns:p14="http://schemas.microsoft.com/office/powerpoint/2010/main" val="2442203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35</a:t>
            </a:fld>
            <a:endParaRPr lang="en-US"/>
          </a:p>
        </p:txBody>
      </p:sp>
    </p:spTree>
    <p:extLst>
      <p:ext uri="{BB962C8B-B14F-4D97-AF65-F5344CB8AC3E}">
        <p14:creationId xmlns:p14="http://schemas.microsoft.com/office/powerpoint/2010/main" val="1327734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36</a:t>
            </a:fld>
            <a:endParaRPr lang="en-US"/>
          </a:p>
        </p:txBody>
      </p:sp>
    </p:spTree>
    <p:extLst>
      <p:ext uri="{BB962C8B-B14F-4D97-AF65-F5344CB8AC3E}">
        <p14:creationId xmlns:p14="http://schemas.microsoft.com/office/powerpoint/2010/main" val="694062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37</a:t>
            </a:fld>
            <a:endParaRPr lang="en-US"/>
          </a:p>
        </p:txBody>
      </p:sp>
    </p:spTree>
    <p:extLst>
      <p:ext uri="{BB962C8B-B14F-4D97-AF65-F5344CB8AC3E}">
        <p14:creationId xmlns:p14="http://schemas.microsoft.com/office/powerpoint/2010/main" val="2439843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38</a:t>
            </a:fld>
            <a:endParaRPr lang="en-US"/>
          </a:p>
        </p:txBody>
      </p:sp>
    </p:spTree>
    <p:extLst>
      <p:ext uri="{BB962C8B-B14F-4D97-AF65-F5344CB8AC3E}">
        <p14:creationId xmlns:p14="http://schemas.microsoft.com/office/powerpoint/2010/main" val="3005982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39</a:t>
            </a:fld>
            <a:endParaRPr lang="en-US"/>
          </a:p>
        </p:txBody>
      </p:sp>
    </p:spTree>
    <p:extLst>
      <p:ext uri="{BB962C8B-B14F-4D97-AF65-F5344CB8AC3E}">
        <p14:creationId xmlns:p14="http://schemas.microsoft.com/office/powerpoint/2010/main" val="420806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a:t>
            </a:fld>
            <a:endParaRPr lang="en-US"/>
          </a:p>
        </p:txBody>
      </p:sp>
    </p:spTree>
    <p:extLst>
      <p:ext uri="{BB962C8B-B14F-4D97-AF65-F5344CB8AC3E}">
        <p14:creationId xmlns:p14="http://schemas.microsoft.com/office/powerpoint/2010/main" val="1157706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40</a:t>
            </a:fld>
            <a:endParaRPr lang="en-US"/>
          </a:p>
        </p:txBody>
      </p:sp>
    </p:spTree>
    <p:extLst>
      <p:ext uri="{BB962C8B-B14F-4D97-AF65-F5344CB8AC3E}">
        <p14:creationId xmlns:p14="http://schemas.microsoft.com/office/powerpoint/2010/main" val="3497026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41</a:t>
            </a:fld>
            <a:endParaRPr lang="en-US"/>
          </a:p>
        </p:txBody>
      </p:sp>
    </p:spTree>
    <p:extLst>
      <p:ext uri="{BB962C8B-B14F-4D97-AF65-F5344CB8AC3E}">
        <p14:creationId xmlns:p14="http://schemas.microsoft.com/office/powerpoint/2010/main" val="171381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42</a:t>
            </a:fld>
            <a:endParaRPr lang="en-US"/>
          </a:p>
        </p:txBody>
      </p:sp>
    </p:spTree>
    <p:extLst>
      <p:ext uri="{BB962C8B-B14F-4D97-AF65-F5344CB8AC3E}">
        <p14:creationId xmlns:p14="http://schemas.microsoft.com/office/powerpoint/2010/main" val="3032446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43</a:t>
            </a:fld>
            <a:endParaRPr lang="en-US"/>
          </a:p>
        </p:txBody>
      </p:sp>
    </p:spTree>
    <p:extLst>
      <p:ext uri="{BB962C8B-B14F-4D97-AF65-F5344CB8AC3E}">
        <p14:creationId xmlns:p14="http://schemas.microsoft.com/office/powerpoint/2010/main" val="81711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knowing Jesus that we can know God!</a:t>
            </a:r>
          </a:p>
        </p:txBody>
      </p:sp>
      <p:sp>
        <p:nvSpPr>
          <p:cNvPr id="4" name="Slide Number Placeholder 3"/>
          <p:cNvSpPr>
            <a:spLocks noGrp="1"/>
          </p:cNvSpPr>
          <p:nvPr>
            <p:ph type="sldNum" sz="quarter" idx="5"/>
          </p:nvPr>
        </p:nvSpPr>
        <p:spPr/>
        <p:txBody>
          <a:bodyPr/>
          <a:lstStyle/>
          <a:p>
            <a:fld id="{C3CBEC71-F2EA-4B56-8282-D5B5CCDB2376}" type="slidenum">
              <a:rPr lang="en-US" smtClean="0"/>
              <a:t>44</a:t>
            </a:fld>
            <a:endParaRPr lang="en-US"/>
          </a:p>
        </p:txBody>
      </p:sp>
    </p:spTree>
    <p:extLst>
      <p:ext uri="{BB962C8B-B14F-4D97-AF65-F5344CB8AC3E}">
        <p14:creationId xmlns:p14="http://schemas.microsoft.com/office/powerpoint/2010/main" val="1967654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45</a:t>
            </a:fld>
            <a:endParaRPr lang="en-US"/>
          </a:p>
        </p:txBody>
      </p:sp>
    </p:spTree>
    <p:extLst>
      <p:ext uri="{BB962C8B-B14F-4D97-AF65-F5344CB8AC3E}">
        <p14:creationId xmlns:p14="http://schemas.microsoft.com/office/powerpoint/2010/main" val="3587100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46</a:t>
            </a:fld>
            <a:endParaRPr lang="en-US"/>
          </a:p>
        </p:txBody>
      </p:sp>
    </p:spTree>
    <p:extLst>
      <p:ext uri="{BB962C8B-B14F-4D97-AF65-F5344CB8AC3E}">
        <p14:creationId xmlns:p14="http://schemas.microsoft.com/office/powerpoint/2010/main" val="1438521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47</a:t>
            </a:fld>
            <a:endParaRPr lang="en-US"/>
          </a:p>
        </p:txBody>
      </p:sp>
    </p:spTree>
    <p:extLst>
      <p:ext uri="{BB962C8B-B14F-4D97-AF65-F5344CB8AC3E}">
        <p14:creationId xmlns:p14="http://schemas.microsoft.com/office/powerpoint/2010/main" val="3330172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in knowing Jesus that we can know God!</a:t>
            </a:r>
          </a:p>
        </p:txBody>
      </p:sp>
      <p:sp>
        <p:nvSpPr>
          <p:cNvPr id="4" name="Slide Number Placeholder 3"/>
          <p:cNvSpPr>
            <a:spLocks noGrp="1"/>
          </p:cNvSpPr>
          <p:nvPr>
            <p:ph type="sldNum" sz="quarter" idx="5"/>
          </p:nvPr>
        </p:nvSpPr>
        <p:spPr/>
        <p:txBody>
          <a:bodyPr/>
          <a:lstStyle/>
          <a:p>
            <a:fld id="{C3CBEC71-F2EA-4B56-8282-D5B5CCDB2376}" type="slidenum">
              <a:rPr lang="en-US" smtClean="0"/>
              <a:t>48</a:t>
            </a:fld>
            <a:endParaRPr lang="en-US"/>
          </a:p>
        </p:txBody>
      </p:sp>
    </p:spTree>
    <p:extLst>
      <p:ext uri="{BB962C8B-B14F-4D97-AF65-F5344CB8AC3E}">
        <p14:creationId xmlns:p14="http://schemas.microsoft.com/office/powerpoint/2010/main" val="3507739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49</a:t>
            </a:fld>
            <a:endParaRPr lang="en-US"/>
          </a:p>
        </p:txBody>
      </p:sp>
    </p:spTree>
    <p:extLst>
      <p:ext uri="{BB962C8B-B14F-4D97-AF65-F5344CB8AC3E}">
        <p14:creationId xmlns:p14="http://schemas.microsoft.com/office/powerpoint/2010/main" val="343445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302966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50</a:t>
            </a:fld>
            <a:endParaRPr lang="en-US"/>
          </a:p>
        </p:txBody>
      </p:sp>
    </p:spTree>
    <p:extLst>
      <p:ext uri="{BB962C8B-B14F-4D97-AF65-F5344CB8AC3E}">
        <p14:creationId xmlns:p14="http://schemas.microsoft.com/office/powerpoint/2010/main" val="3452372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6</a:t>
            </a:fld>
            <a:endParaRPr lang="en-US"/>
          </a:p>
        </p:txBody>
      </p:sp>
    </p:spTree>
    <p:extLst>
      <p:ext uri="{BB962C8B-B14F-4D97-AF65-F5344CB8AC3E}">
        <p14:creationId xmlns:p14="http://schemas.microsoft.com/office/powerpoint/2010/main" val="309531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7</a:t>
            </a:fld>
            <a:endParaRPr lang="en-US"/>
          </a:p>
        </p:txBody>
      </p:sp>
    </p:spTree>
    <p:extLst>
      <p:ext uri="{BB962C8B-B14F-4D97-AF65-F5344CB8AC3E}">
        <p14:creationId xmlns:p14="http://schemas.microsoft.com/office/powerpoint/2010/main" val="1179129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8</a:t>
            </a:fld>
            <a:endParaRPr lang="en-US"/>
          </a:p>
        </p:txBody>
      </p:sp>
    </p:spTree>
    <p:extLst>
      <p:ext uri="{BB962C8B-B14F-4D97-AF65-F5344CB8AC3E}">
        <p14:creationId xmlns:p14="http://schemas.microsoft.com/office/powerpoint/2010/main" val="127568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9</a:t>
            </a:fld>
            <a:endParaRPr lang="en-US"/>
          </a:p>
        </p:txBody>
      </p:sp>
    </p:spTree>
    <p:extLst>
      <p:ext uri="{BB962C8B-B14F-4D97-AF65-F5344CB8AC3E}">
        <p14:creationId xmlns:p14="http://schemas.microsoft.com/office/powerpoint/2010/main" val="131142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6639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95272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2578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2931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99530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9681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05540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7859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15655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619861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970473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70343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067351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4701417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53035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9266216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523863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003819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782619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821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467585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62D18B-A05A-4C91-82DA-69E5D2F12AB3}"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38523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09450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62D18B-A05A-4C91-82DA-69E5D2F12AB3}" type="datetimeFigureOut">
              <a:rPr lang="en-US" smtClean="0"/>
              <a:t>5/11/23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737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62D18B-A05A-4C91-82DA-69E5D2F12AB3}"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47858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2D18B-A05A-4C91-82DA-69E5D2F12AB3}" type="datetimeFigureOut">
              <a:rPr lang="en-US" smtClean="0"/>
              <a:t>5/11/23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5805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65794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069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362D18B-A05A-4C91-82DA-69E5D2F12AB3}" type="datetimeFigureOut">
              <a:rPr lang="en-US" smtClean="0"/>
              <a:t>5/11/23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218998EB-8823-4EF2-82A3-53A62F38B758}" type="slidenum">
              <a:rPr lang="en-US" smtClean="0"/>
              <a:t>‹#›</a:t>
            </a:fld>
            <a:endParaRPr lang="en-US"/>
          </a:p>
        </p:txBody>
      </p:sp>
    </p:spTree>
    <p:extLst>
      <p:ext uri="{BB962C8B-B14F-4D97-AF65-F5344CB8AC3E}">
        <p14:creationId xmlns:p14="http://schemas.microsoft.com/office/powerpoint/2010/main" val="376079916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696831665"/>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6.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6.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6.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6.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6.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eers ascending cliff">
            <a:extLst>
              <a:ext uri="{FF2B5EF4-FFF2-40B4-BE49-F238E27FC236}">
                <a16:creationId xmlns:a16="http://schemas.microsoft.com/office/drawing/2014/main" id="{C803D0EE-2659-7985-09D5-2C9E26A0B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E5970F-AC60-1204-9A5F-D19BBBC58F1F}"/>
              </a:ext>
            </a:extLst>
          </p:cNvPr>
          <p:cNvSpPr txBox="1"/>
          <p:nvPr/>
        </p:nvSpPr>
        <p:spPr>
          <a:xfrm>
            <a:off x="2017019" y="0"/>
            <a:ext cx="7471918" cy="1200329"/>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7200" dirty="0">
                <a:solidFill>
                  <a:srgbClr val="FFFF00"/>
                </a:solidFill>
                <a:effectLst>
                  <a:glow rad="139700">
                    <a:schemeClr val="bg1"/>
                  </a:glow>
                </a:effectLst>
              </a:rPr>
              <a:t>Philippians</a:t>
            </a:r>
            <a:r>
              <a:rPr lang="en-US" sz="7200" dirty="0">
                <a:effectLst>
                  <a:glow rad="139700">
                    <a:schemeClr val="bg1"/>
                  </a:glow>
                </a:effectLst>
              </a:rPr>
              <a:t> </a:t>
            </a:r>
            <a:r>
              <a:rPr lang="en-US" sz="7200" dirty="0">
                <a:solidFill>
                  <a:srgbClr val="FFFF00"/>
                </a:solidFill>
                <a:effectLst>
                  <a:glow rad="139700">
                    <a:schemeClr val="bg1"/>
                  </a:glow>
                </a:effectLst>
              </a:rPr>
              <a:t>3:12-16</a:t>
            </a:r>
          </a:p>
        </p:txBody>
      </p:sp>
      <p:sp>
        <p:nvSpPr>
          <p:cNvPr id="4" name="TextBox 3">
            <a:extLst>
              <a:ext uri="{FF2B5EF4-FFF2-40B4-BE49-F238E27FC236}">
                <a16:creationId xmlns:a16="http://schemas.microsoft.com/office/drawing/2014/main" id="{34EB66FE-4E71-BA9B-AE6A-C8F4C78656C1}"/>
              </a:ext>
            </a:extLst>
          </p:cNvPr>
          <p:cNvSpPr txBox="1"/>
          <p:nvPr/>
        </p:nvSpPr>
        <p:spPr>
          <a:xfrm>
            <a:off x="358511" y="2823132"/>
            <a:ext cx="11232632"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cs typeface="Calibri" panose="020F0502020204030204" pitchFamily="34" charset="0"/>
              </a:rPr>
              <a:t>Journeying Toward Christlikeness!</a:t>
            </a:r>
          </a:p>
        </p:txBody>
      </p:sp>
      <p:sp>
        <p:nvSpPr>
          <p:cNvPr id="2" name="Rectangle 1">
            <a:extLst>
              <a:ext uri="{FF2B5EF4-FFF2-40B4-BE49-F238E27FC236}">
                <a16:creationId xmlns:a16="http://schemas.microsoft.com/office/drawing/2014/main" id="{F5C8A9DC-A4DF-F5CC-1813-4CBA6F74C7FC}"/>
              </a:ext>
            </a:extLst>
          </p:cNvPr>
          <p:cNvSpPr>
            <a:spLocks noChangeArrowheads="1"/>
          </p:cNvSpPr>
          <p:nvPr/>
        </p:nvSpPr>
        <p:spPr bwMode="auto">
          <a:xfrm>
            <a:off x="0" y="5486400"/>
            <a:ext cx="12192000" cy="1403552"/>
          </a:xfrm>
          <a:prstGeom prst="rect">
            <a:avLst/>
          </a:prstGeom>
          <a:solidFill>
            <a:sysClr val="windowText" lastClr="000000"/>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30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Dan Bridges</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Amman International Church, Jordan (AmmanChurch.org)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3283660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wearing climbing gear standing on top of mountain">
            <a:extLst>
              <a:ext uri="{FF2B5EF4-FFF2-40B4-BE49-F238E27FC236}">
                <a16:creationId xmlns:a16="http://schemas.microsoft.com/office/drawing/2014/main" id="{08853E8A-11A1-7AE2-CF6A-5DE5639FC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54601"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25491" y="1005259"/>
            <a:ext cx="11341013" cy="1446550"/>
          </a:xfrm>
          <a:prstGeom prst="rect">
            <a:avLst/>
          </a:prstGeom>
          <a:no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r>
              <a:rPr lang="en-US" sz="4400" dirty="0"/>
              <a:t>God’s purpose for us as believers is that we become completely Christlike!</a:t>
            </a:r>
          </a:p>
        </p:txBody>
      </p:sp>
      <p:sp>
        <p:nvSpPr>
          <p:cNvPr id="3" name="TextBox 2">
            <a:extLst>
              <a:ext uri="{FF2B5EF4-FFF2-40B4-BE49-F238E27FC236}">
                <a16:creationId xmlns:a16="http://schemas.microsoft.com/office/drawing/2014/main" id="{3F2CDCC5-59C3-477E-DBE4-A7DACDEC90DD}"/>
              </a:ext>
            </a:extLst>
          </p:cNvPr>
          <p:cNvSpPr txBox="1"/>
          <p:nvPr/>
        </p:nvSpPr>
        <p:spPr>
          <a:xfrm>
            <a:off x="4012738" y="0"/>
            <a:ext cx="3613490" cy="1015663"/>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6000" dirty="0">
                <a:solidFill>
                  <a:srgbClr val="FFFF00"/>
                </a:solidFill>
                <a:effectLst>
                  <a:glow rad="139700">
                    <a:schemeClr val="bg1"/>
                  </a:glow>
                </a:effectLst>
              </a:rPr>
              <a:t>Main Idea:</a:t>
            </a:r>
          </a:p>
        </p:txBody>
      </p:sp>
      <p:sp>
        <p:nvSpPr>
          <p:cNvPr id="5" name="TextBox 4">
            <a:extLst>
              <a:ext uri="{FF2B5EF4-FFF2-40B4-BE49-F238E27FC236}">
                <a16:creationId xmlns:a16="http://schemas.microsoft.com/office/drawing/2014/main" id="{62879167-F629-60E8-355D-CB590479E342}"/>
              </a:ext>
            </a:extLst>
          </p:cNvPr>
          <p:cNvSpPr txBox="1"/>
          <p:nvPr/>
        </p:nvSpPr>
        <p:spPr>
          <a:xfrm>
            <a:off x="655951" y="5155858"/>
            <a:ext cx="10880094" cy="1015663"/>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6000" dirty="0">
                <a:solidFill>
                  <a:srgbClr val="FFFF00"/>
                </a:solidFill>
                <a:effectLst>
                  <a:glow rad="139700">
                    <a:schemeClr val="bg1"/>
                  </a:glow>
                </a:effectLst>
              </a:rPr>
              <a:t>Is that your purpose for yourself?</a:t>
            </a:r>
          </a:p>
        </p:txBody>
      </p:sp>
    </p:spTree>
    <p:custDataLst>
      <p:tags r:id="rId1"/>
    </p:custDataLst>
    <p:extLst>
      <p:ext uri="{BB962C8B-B14F-4D97-AF65-F5344CB8AC3E}">
        <p14:creationId xmlns:p14="http://schemas.microsoft.com/office/powerpoint/2010/main" val="74677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A3B6DA60-EE7A-5483-5916-F4592241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Becoming Christlike</a:t>
            </a:r>
          </a:p>
        </p:txBody>
      </p:sp>
      <p:sp>
        <p:nvSpPr>
          <p:cNvPr id="3" name="TextBox 2">
            <a:extLst>
              <a:ext uri="{FF2B5EF4-FFF2-40B4-BE49-F238E27FC236}">
                <a16:creationId xmlns:a16="http://schemas.microsoft.com/office/drawing/2014/main" id="{8B4CA1AC-1A78-21D4-FE82-2DE06F58B725}"/>
              </a:ext>
            </a:extLst>
          </p:cNvPr>
          <p:cNvSpPr txBox="1"/>
          <p:nvPr/>
        </p:nvSpPr>
        <p:spPr>
          <a:xfrm>
            <a:off x="479684" y="2498978"/>
            <a:ext cx="11232632" cy="2123658"/>
          </a:xfrm>
          <a:prstGeom prst="rect">
            <a:avLst/>
          </a:prstGeom>
          <a:solidFill>
            <a:srgbClr val="222724">
              <a:alpha val="50000"/>
            </a:srgbClr>
          </a:solid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pPr marL="571500" indent="-571500">
              <a:buFont typeface="Arial" panose="020B0604020202020204" pitchFamily="34" charset="0"/>
              <a:buChar char="•"/>
            </a:pPr>
            <a:r>
              <a:rPr lang="en-US" sz="4400" dirty="0"/>
              <a:t>Believe what God says about us</a:t>
            </a:r>
          </a:p>
          <a:p>
            <a:pPr marL="571500" indent="-571500">
              <a:buFont typeface="Arial" panose="020B0604020202020204" pitchFamily="34" charset="0"/>
              <a:buChar char="•"/>
            </a:pPr>
            <a:r>
              <a:rPr lang="en-US" sz="4400" dirty="0"/>
              <a:t>Commit to the method he has given us</a:t>
            </a:r>
          </a:p>
          <a:p>
            <a:pPr marL="571500" indent="-571500">
              <a:buFont typeface="Arial" panose="020B0604020202020204" pitchFamily="34" charset="0"/>
              <a:buChar char="•"/>
            </a:pPr>
            <a:r>
              <a:rPr lang="en-US" sz="4400" dirty="0"/>
              <a:t>Recognize each person’s unique journey</a:t>
            </a:r>
          </a:p>
        </p:txBody>
      </p:sp>
    </p:spTree>
    <p:custDataLst>
      <p:tags r:id="rId1"/>
    </p:custDataLst>
    <p:extLst>
      <p:ext uri="{BB962C8B-B14F-4D97-AF65-F5344CB8AC3E}">
        <p14:creationId xmlns:p14="http://schemas.microsoft.com/office/powerpoint/2010/main" val="1511147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barn(inVertical)">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eers ascending cliff">
            <a:extLst>
              <a:ext uri="{FF2B5EF4-FFF2-40B4-BE49-F238E27FC236}">
                <a16:creationId xmlns:a16="http://schemas.microsoft.com/office/drawing/2014/main" id="{52392EF4-4CFB-3EAF-A19D-31819BE0C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079306"/>
            <a:ext cx="11232632" cy="5509200"/>
          </a:xfrm>
          <a:prstGeom prst="rect">
            <a:avLst/>
          </a:prstGeom>
          <a:solidFill>
            <a:srgbClr val="222724">
              <a:alpha val="50000"/>
            </a:srgbClr>
          </a:solidFill>
        </p:spPr>
        <p:txBody>
          <a:bodyPr wrap="square" rtlCol="0">
            <a:spAutoFit/>
          </a:bodyPr>
          <a:lstStyle>
            <a:defPPr>
              <a:defRPr lang="en-US"/>
            </a:defPPr>
            <a:lvl1pPr marL="571500" indent="-571500">
              <a:buFont typeface="Arial" panose="020B0604020202020204" pitchFamily="34" charset="0"/>
              <a:buChar char="•"/>
              <a:defRPr sz="4400" b="1" baseline="0">
                <a:effectLst>
                  <a:glow rad="139700">
                    <a:schemeClr val="bg1"/>
                  </a:glow>
                </a:effectLst>
                <a:latin typeface="Calibri" panose="020F0502020204030204" pitchFamily="34" charset="0"/>
                <a:cs typeface="Calibri" panose="020F0502020204030204" pitchFamily="34" charset="0"/>
              </a:defRPr>
            </a:lvl1pPr>
          </a:lstStyle>
          <a:p>
            <a:pPr marL="0" indent="0">
              <a:buNone/>
            </a:pPr>
            <a:r>
              <a:rPr lang="en-US" baseline="30000" dirty="0"/>
              <a:t>12</a:t>
            </a:r>
            <a:r>
              <a:rPr lang="en-US" dirty="0"/>
              <a:t> </a:t>
            </a:r>
            <a:r>
              <a:rPr lang="en-US" dirty="0">
                <a:solidFill>
                  <a:srgbClr val="FFFF00"/>
                </a:solidFill>
              </a:rPr>
              <a:t>Not that I have already obtained it or have already become perfect</a:t>
            </a:r>
            <a:r>
              <a:rPr lang="en-US" dirty="0"/>
              <a:t>, but I press on so that I may lay hold of that for which also I was laid hold of by Christ Jesus. </a:t>
            </a:r>
            <a:r>
              <a:rPr lang="en-US" baseline="30000" dirty="0"/>
              <a:t>13</a:t>
            </a:r>
            <a:r>
              <a:rPr lang="en-US" dirty="0"/>
              <a:t> </a:t>
            </a:r>
            <a:r>
              <a:rPr lang="en-US" dirty="0">
                <a:solidFill>
                  <a:srgbClr val="FFFF00"/>
                </a:solidFill>
              </a:rPr>
              <a:t>Brethren, I do not regard myself as having laid hold of it yet</a:t>
            </a:r>
            <a:r>
              <a:rPr lang="en-US" dirty="0"/>
              <a:t>; but one thing I do: forgetting what lies behind and reaching forward to what lies ahead, </a:t>
            </a:r>
          </a:p>
          <a:p>
            <a:r>
              <a:rPr lang="en-US" dirty="0"/>
              <a:t>                                          Philippians 3:12-13 </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Believe What God Says about Us</a:t>
            </a:r>
          </a:p>
        </p:txBody>
      </p:sp>
      <p:sp>
        <p:nvSpPr>
          <p:cNvPr id="5" name="Rectangle: Rounded Corners 4">
            <a:extLst>
              <a:ext uri="{FF2B5EF4-FFF2-40B4-BE49-F238E27FC236}">
                <a16:creationId xmlns:a16="http://schemas.microsoft.com/office/drawing/2014/main" id="{020DD033-2EC3-8D79-BF09-E090A6C073F9}"/>
              </a:ext>
            </a:extLst>
          </p:cNvPr>
          <p:cNvSpPr/>
          <p:nvPr/>
        </p:nvSpPr>
        <p:spPr>
          <a:xfrm>
            <a:off x="8545484" y="1100601"/>
            <a:ext cx="681644" cy="769441"/>
          </a:xfrm>
          <a:prstGeom prst="roundRect">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33534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A0D2CBAA-A2CB-BA15-AB7F-EAC6FE1E8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962925"/>
            <a:ext cx="11232632" cy="4832092"/>
          </a:xfrm>
          <a:prstGeom prst="rect">
            <a:avLst/>
          </a:prstGeom>
          <a:solidFill>
            <a:srgbClr val="222724">
              <a:alpha val="50000"/>
            </a:srgbClr>
          </a:solidFill>
        </p:spPr>
        <p:txBody>
          <a:bodyPr wrap="square" rtlCol="0">
            <a:spAutoFit/>
          </a:bodyPr>
          <a:lstStyle/>
          <a:p>
            <a:r>
              <a:rPr lang="en-US" sz="4400" b="1" baseline="30000" dirty="0">
                <a:effectLst>
                  <a:glow rad="139700">
                    <a:schemeClr val="bg1"/>
                  </a:glow>
                </a:effectLst>
                <a:latin typeface="Calibri" panose="020F0502020204030204" pitchFamily="34" charset="0"/>
                <a:cs typeface="Calibri" panose="020F0502020204030204" pitchFamily="34" charset="0"/>
              </a:rPr>
              <a:t>10</a:t>
            </a:r>
            <a:r>
              <a:rPr lang="en-US" sz="4400" b="1" dirty="0">
                <a:effectLst>
                  <a:glow rad="139700">
                    <a:schemeClr val="bg1"/>
                  </a:glow>
                </a:effectLst>
                <a:latin typeface="Calibri" panose="020F0502020204030204" pitchFamily="34" charset="0"/>
                <a:cs typeface="Calibri" panose="020F0502020204030204" pitchFamily="34" charset="0"/>
              </a:rPr>
              <a:t>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that I may know him </a:t>
            </a:r>
            <a:r>
              <a:rPr lang="en-US" sz="4400" b="1" dirty="0">
                <a:effectLst>
                  <a:glow rad="139700">
                    <a:schemeClr val="bg1"/>
                  </a:glow>
                </a:effectLst>
                <a:latin typeface="Calibri" panose="020F0502020204030204" pitchFamily="34" charset="0"/>
                <a:cs typeface="Calibri" panose="020F0502020204030204" pitchFamily="34" charset="0"/>
              </a:rPr>
              <a:t>and the power of his resurrection, and may share his sufferings, becoming like him in his death, </a:t>
            </a:r>
            <a:r>
              <a:rPr lang="en-US" sz="4400" b="1" baseline="30000" dirty="0">
                <a:effectLst>
                  <a:glow rad="139700">
                    <a:schemeClr val="bg1"/>
                  </a:glow>
                </a:effectLst>
                <a:latin typeface="Calibri" panose="020F0502020204030204" pitchFamily="34" charset="0"/>
                <a:cs typeface="Calibri" panose="020F0502020204030204" pitchFamily="34" charset="0"/>
              </a:rPr>
              <a:t>11</a:t>
            </a:r>
            <a:r>
              <a:rPr lang="en-US" sz="4400" b="1" dirty="0">
                <a:effectLst>
                  <a:glow rad="139700">
                    <a:schemeClr val="bg1"/>
                  </a:glow>
                </a:effectLst>
                <a:latin typeface="Calibri" panose="020F0502020204030204" pitchFamily="34" charset="0"/>
                <a:cs typeface="Calibri" panose="020F0502020204030204" pitchFamily="34" charset="0"/>
              </a:rPr>
              <a:t> that by any means possible I may attain the resurrection from the dead. </a:t>
            </a:r>
            <a:r>
              <a:rPr lang="en-US" sz="4400" b="1" baseline="30000" dirty="0">
                <a:effectLst>
                  <a:glow rad="139700">
                    <a:schemeClr val="bg1"/>
                  </a:glow>
                </a:effectLst>
                <a:latin typeface="Calibri" panose="020F0502020204030204" pitchFamily="34" charset="0"/>
                <a:cs typeface="Calibri" panose="020F0502020204030204" pitchFamily="34" charset="0"/>
              </a:rPr>
              <a:t>12</a:t>
            </a:r>
            <a:r>
              <a:rPr lang="en-US" sz="4400" b="1" dirty="0">
                <a:effectLst>
                  <a:glow rad="139700">
                    <a:schemeClr val="bg1"/>
                  </a:glow>
                </a:effectLst>
                <a:latin typeface="Calibri" panose="020F0502020204030204" pitchFamily="34" charset="0"/>
                <a:cs typeface="Calibri" panose="020F0502020204030204" pitchFamily="34" charset="0"/>
              </a:rPr>
              <a:t>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Not that I have already obtained it or have already become perfect…</a:t>
            </a:r>
          </a:p>
          <a:p>
            <a:r>
              <a:rPr lang="en-US" sz="4400" b="1" dirty="0">
                <a:effectLst>
                  <a:glow rad="139700">
                    <a:schemeClr val="bg1"/>
                  </a:glow>
                </a:effectLst>
                <a:latin typeface="Calibri" panose="020F0502020204030204" pitchFamily="34" charset="0"/>
                <a:cs typeface="Calibri" panose="020F0502020204030204" pitchFamily="34" charset="0"/>
              </a:rPr>
              <a:t>                                             Philippians 3:10-12</a:t>
            </a:r>
          </a:p>
        </p:txBody>
      </p:sp>
    </p:spTree>
    <p:custDataLst>
      <p:tags r:id="rId1"/>
    </p:custDataLst>
    <p:extLst>
      <p:ext uri="{BB962C8B-B14F-4D97-AF65-F5344CB8AC3E}">
        <p14:creationId xmlns:p14="http://schemas.microsoft.com/office/powerpoint/2010/main" val="4262675"/>
      </p:ext>
    </p:extLst>
  </p:cSld>
  <p:clrMapOvr>
    <a:masterClrMapping/>
  </p:clrMapOvr>
  <p:transition spd="slow">
    <p:push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674C4CB9-5EED-6F74-2D3A-9DA64B0A7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378564"/>
            <a:ext cx="11232632" cy="3493264"/>
          </a:xfrm>
          <a:prstGeom prst="rect">
            <a:avLst/>
          </a:prstGeom>
          <a:solidFill>
            <a:srgbClr val="222724">
              <a:alpha val="50000"/>
            </a:srgbClr>
          </a:solidFill>
        </p:spPr>
        <p:txBody>
          <a:bodyPr wrap="square" rtlCol="0">
            <a:spAutoFit/>
          </a:bodyPr>
          <a:lstStyle/>
          <a:p>
            <a:pPr>
              <a:spcAft>
                <a:spcPts val="1800"/>
              </a:spcAft>
            </a:pPr>
            <a:r>
              <a:rPr lang="en-US" sz="4400" b="1" dirty="0">
                <a:effectLst>
                  <a:glow rad="139700">
                    <a:schemeClr val="bg1"/>
                  </a:glow>
                </a:effectLst>
                <a:latin typeface="Calibri" panose="020F0502020204030204" pitchFamily="34" charset="0"/>
                <a:cs typeface="Calibri" panose="020F0502020204030204" pitchFamily="34" charset="0"/>
              </a:rPr>
              <a:t>This is a knowledge of Christ that</a:t>
            </a:r>
          </a:p>
          <a:p>
            <a:pPr marL="571500" indent="-571500">
              <a:spcAft>
                <a:spcPts val="18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Is Intimate and personal</a:t>
            </a:r>
          </a:p>
          <a:p>
            <a:pPr marL="571500" indent="-571500">
              <a:spcAft>
                <a:spcPts val="18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Changes us</a:t>
            </a:r>
          </a:p>
          <a:p>
            <a:pPr marL="571500" indent="-571500">
              <a:spcAft>
                <a:spcPts val="18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Inspires us to know him more</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That I May Know Him</a:t>
            </a:r>
          </a:p>
        </p:txBody>
      </p:sp>
    </p:spTree>
    <p:custDataLst>
      <p:tags r:id="rId1"/>
    </p:custDataLst>
    <p:extLst>
      <p:ext uri="{BB962C8B-B14F-4D97-AF65-F5344CB8AC3E}">
        <p14:creationId xmlns:p14="http://schemas.microsoft.com/office/powerpoint/2010/main" val="12033964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barn(inVertical)">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barn(inVertical)">
                                      <p:cBhvr>
                                        <p:cTn id="2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AE22FF-181D-D099-D957-F002AAFEF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C6EBA3-EE04-499B-B324-AB8CD1E2786B}"/>
              </a:ext>
            </a:extLst>
          </p:cNvPr>
          <p:cNvSpPr txBox="1"/>
          <p:nvPr/>
        </p:nvSpPr>
        <p:spPr>
          <a:xfrm>
            <a:off x="4196770" y="2682309"/>
            <a:ext cx="7625443" cy="3939540"/>
          </a:xfrm>
          <a:prstGeom prst="rect">
            <a:avLst/>
          </a:prstGeom>
          <a:solidFill>
            <a:srgbClr val="1D191A">
              <a:alpha val="50000"/>
            </a:srgbClr>
          </a:solidFill>
        </p:spPr>
        <p:txBody>
          <a:bodyPr wrap="square" rtlCol="0">
            <a:spAutoFit/>
          </a:bodyPr>
          <a:lstStyle/>
          <a:p>
            <a:pPr>
              <a:spcAft>
                <a:spcPts val="1800"/>
              </a:spcAft>
            </a:pPr>
            <a:r>
              <a:rPr lang="en-US" sz="4400" b="1" dirty="0">
                <a:effectLst>
                  <a:glow rad="139700">
                    <a:schemeClr val="bg1"/>
                  </a:glow>
                </a:effectLst>
                <a:latin typeface="Calibri" panose="020F0502020204030204" pitchFamily="34" charset="0"/>
                <a:cs typeface="Calibri" panose="020F0502020204030204" pitchFamily="34" charset="0"/>
              </a:rPr>
              <a:t>Experiencing God’s miraculous power to</a:t>
            </a:r>
          </a:p>
          <a:p>
            <a:pPr marL="571500" indent="-571500">
              <a:spcAft>
                <a:spcPts val="18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Change our hearts and character</a:t>
            </a:r>
          </a:p>
          <a:p>
            <a:pPr marL="571500" indent="-571500">
              <a:spcAft>
                <a:spcPts val="18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Gift and equip us for ministry</a:t>
            </a:r>
          </a:p>
        </p:txBody>
      </p:sp>
      <p:sp>
        <p:nvSpPr>
          <p:cNvPr id="3" name="TextBox 2">
            <a:extLst>
              <a:ext uri="{FF2B5EF4-FFF2-40B4-BE49-F238E27FC236}">
                <a16:creationId xmlns:a16="http://schemas.microsoft.com/office/drawing/2014/main" id="{E9807919-D722-EDFF-C5E0-90524E500EBE}"/>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The Power of his Resurrection</a:t>
            </a:r>
          </a:p>
        </p:txBody>
      </p:sp>
    </p:spTree>
    <p:custDataLst>
      <p:tags r:id="rId1"/>
    </p:custDataLst>
    <p:extLst>
      <p:ext uri="{BB962C8B-B14F-4D97-AF65-F5344CB8AC3E}">
        <p14:creationId xmlns:p14="http://schemas.microsoft.com/office/powerpoint/2010/main" val="2411640248"/>
      </p:ext>
    </p:extLst>
  </p:cSld>
  <p:clrMapOvr>
    <a:masterClrMapping/>
  </p:clrMapOvr>
  <p:transition spd="slow">
    <p:push dir="u"/>
  </p:transition>
  <p:extLst>
    <p:ext uri="{E180D4A7-C9FB-4DFB-919C-405C955672EB}">
      <p14:showEvtLst xmlns:p14="http://schemas.microsoft.com/office/powerpoint/2010/main">
        <p14:playEvt time="1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F32BC7A-66EC-63FC-9CD4-69566308B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84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479684" y="1764935"/>
            <a:ext cx="11232632" cy="3862596"/>
          </a:xfrm>
          <a:prstGeom prst="rect">
            <a:avLst/>
          </a:prstGeom>
          <a:solidFill>
            <a:srgbClr val="230A07">
              <a:alpha val="70000"/>
            </a:srgbClr>
          </a:solidFill>
        </p:spPr>
        <p:txBody>
          <a:bodyPr wrap="square" rtlCol="0">
            <a:spAutoFit/>
          </a:bodyPr>
          <a:lstStyle/>
          <a:p>
            <a:pPr>
              <a:spcAft>
                <a:spcPts val="1800"/>
              </a:spcAft>
            </a:pPr>
            <a:r>
              <a:rPr lang="en-US" sz="4000" b="1" dirty="0">
                <a:effectLst>
                  <a:glow rad="139700">
                    <a:schemeClr val="bg1"/>
                  </a:glow>
                </a:effectLst>
                <a:latin typeface="Calibri" panose="020F0502020204030204" pitchFamily="34" charset="0"/>
                <a:cs typeface="Calibri" panose="020F0502020204030204" pitchFamily="34" charset="0"/>
              </a:rPr>
              <a:t>Embracing God’s plan</a:t>
            </a:r>
          </a:p>
          <a:p>
            <a:pPr marL="571500" indent="-571500">
              <a:spcAft>
                <a:spcPts val="18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That Christ came to suffer</a:t>
            </a:r>
          </a:p>
          <a:p>
            <a:pPr marL="571500" indent="-571500">
              <a:spcAft>
                <a:spcPts val="18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That we also suffer as we obey</a:t>
            </a:r>
          </a:p>
          <a:p>
            <a:pPr marL="571500" indent="-571500">
              <a:spcAft>
                <a:spcPts val="18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That we come to know Christ more intimately through this</a:t>
            </a:r>
          </a:p>
        </p:txBody>
      </p:sp>
      <p:sp>
        <p:nvSpPr>
          <p:cNvPr id="2" name="TextBox 1">
            <a:extLst>
              <a:ext uri="{FF2B5EF4-FFF2-40B4-BE49-F238E27FC236}">
                <a16:creationId xmlns:a16="http://schemas.microsoft.com/office/drawing/2014/main" id="{C93E837B-C1B0-EFB6-56C7-476C4E6C1559}"/>
              </a:ext>
            </a:extLst>
          </p:cNvPr>
          <p:cNvSpPr txBox="1"/>
          <p:nvPr/>
        </p:nvSpPr>
        <p:spPr>
          <a:xfrm>
            <a:off x="340199" y="51777"/>
            <a:ext cx="11232632" cy="1446550"/>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Sharing in His Suffering /</a:t>
            </a:r>
          </a:p>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Becoming Like Him in His Death</a:t>
            </a:r>
          </a:p>
        </p:txBody>
      </p:sp>
    </p:spTree>
    <p:custDataLst>
      <p:tags r:id="rId1"/>
    </p:custDataLst>
    <p:extLst>
      <p:ext uri="{BB962C8B-B14F-4D97-AF65-F5344CB8AC3E}">
        <p14:creationId xmlns:p14="http://schemas.microsoft.com/office/powerpoint/2010/main" val="110204917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FDF7F2CB-A3DB-E747-1822-4E496669D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378564"/>
            <a:ext cx="11232632" cy="3493264"/>
          </a:xfrm>
          <a:prstGeom prst="rect">
            <a:avLst/>
          </a:prstGeom>
          <a:solidFill>
            <a:srgbClr val="1D191A">
              <a:alpha val="50000"/>
            </a:srgbClr>
          </a:solidFill>
        </p:spPr>
        <p:txBody>
          <a:bodyPr wrap="square" rtlCol="0">
            <a:spAutoFit/>
          </a:bodyPr>
          <a:lstStyle/>
          <a:p>
            <a:pPr marL="571500" indent="-571500">
              <a:spcAft>
                <a:spcPts val="1800"/>
              </a:spcAft>
              <a:buFont typeface="Arial" panose="020B0604020202020204" pitchFamily="34" charset="0"/>
              <a:buChar cha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Complete knowledge of Christ</a:t>
            </a:r>
          </a:p>
          <a:p>
            <a:pPr marL="571500" indent="-571500">
              <a:spcAft>
                <a:spcPts val="1800"/>
              </a:spcAft>
              <a:buFont typeface="Arial" panose="020B0604020202020204" pitchFamily="34" charset="0"/>
              <a:buChar cha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Complete experience of his power</a:t>
            </a:r>
          </a:p>
          <a:p>
            <a:pPr marL="571500" indent="-571500">
              <a:spcAft>
                <a:spcPts val="1800"/>
              </a:spcAft>
              <a:buFont typeface="Arial" panose="020B0604020202020204" pitchFamily="34" charset="0"/>
              <a:buChar cha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Complete sharing with Christ in suffering</a:t>
            </a:r>
          </a:p>
          <a:p>
            <a:pPr marL="571500" indent="-571500">
              <a:spcAft>
                <a:spcPts val="1800"/>
              </a:spcAft>
              <a:buFont typeface="Arial" panose="020B0604020202020204" pitchFamily="34" charset="0"/>
              <a:buChar cha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Complete transformation of his life</a:t>
            </a:r>
            <a:endParaRPr lang="en-US" sz="4400" b="1" dirty="0">
              <a:effectLst>
                <a:glow rad="139700">
                  <a:schemeClr val="bg1"/>
                </a:glo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has Paul not yet obtained?</a:t>
            </a:r>
          </a:p>
        </p:txBody>
      </p:sp>
    </p:spTree>
    <p:custDataLst>
      <p:tags r:id="rId1"/>
    </p:custDataLst>
    <p:extLst>
      <p:ext uri="{BB962C8B-B14F-4D97-AF65-F5344CB8AC3E}">
        <p14:creationId xmlns:p14="http://schemas.microsoft.com/office/powerpoint/2010/main" val="2247147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9E89ED2A-7892-9E59-2BDC-F4D28D341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079306"/>
            <a:ext cx="11232632" cy="5509200"/>
          </a:xfrm>
          <a:prstGeom prst="rect">
            <a:avLst/>
          </a:prstGeom>
          <a:solidFill>
            <a:srgbClr val="1D191A">
              <a:alpha val="50000"/>
            </a:srgbClr>
          </a:solidFill>
        </p:spPr>
        <p:txBody>
          <a:bodyPr wrap="square" rtlCol="0">
            <a:spAutoFit/>
          </a:bodyPr>
          <a:lstStyle/>
          <a:p>
            <a:r>
              <a:rPr lang="en-US" sz="4400" b="1" baseline="30000" dirty="0">
                <a:effectLst>
                  <a:glow rad="139700">
                    <a:schemeClr val="bg1"/>
                  </a:glow>
                </a:effectLst>
                <a:latin typeface="Calibri" panose="020F0502020204030204" pitchFamily="34" charset="0"/>
                <a:cs typeface="Calibri" panose="020F0502020204030204" pitchFamily="34" charset="0"/>
              </a:rPr>
              <a:t>12</a:t>
            </a:r>
            <a:r>
              <a:rPr lang="en-US" sz="4400" b="1" dirty="0">
                <a:effectLst>
                  <a:glow rad="139700">
                    <a:schemeClr val="bg1"/>
                  </a:glow>
                </a:effectLst>
                <a:latin typeface="Calibri" panose="020F0502020204030204" pitchFamily="34" charset="0"/>
                <a:cs typeface="Calibri" panose="020F0502020204030204" pitchFamily="34" charset="0"/>
              </a:rPr>
              <a:t>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Not that I have already obtained it or have already become perfect</a:t>
            </a:r>
            <a:r>
              <a:rPr lang="en-US" sz="4400" b="1" dirty="0">
                <a:effectLst>
                  <a:glow rad="139700">
                    <a:schemeClr val="bg1"/>
                  </a:glow>
                </a:effectLst>
                <a:latin typeface="Calibri" panose="020F0502020204030204" pitchFamily="34" charset="0"/>
                <a:cs typeface="Calibri" panose="020F0502020204030204" pitchFamily="34" charset="0"/>
              </a:rPr>
              <a:t>, but I press on so that I may lay hold of that for which also I was laid hold of by Christ Jesus. </a:t>
            </a:r>
            <a:r>
              <a:rPr lang="en-US" sz="4400" b="1" baseline="30000" dirty="0">
                <a:effectLst>
                  <a:glow rad="139700">
                    <a:schemeClr val="bg1"/>
                  </a:glow>
                </a:effectLst>
                <a:latin typeface="Calibri" panose="020F0502020204030204" pitchFamily="34" charset="0"/>
                <a:cs typeface="Calibri" panose="020F0502020204030204" pitchFamily="34" charset="0"/>
              </a:rPr>
              <a:t>13</a:t>
            </a:r>
            <a:r>
              <a:rPr lang="en-US" sz="4400" b="1" dirty="0">
                <a:effectLst>
                  <a:glow rad="139700">
                    <a:schemeClr val="bg1"/>
                  </a:glow>
                </a:effectLst>
                <a:latin typeface="Calibri" panose="020F0502020204030204" pitchFamily="34" charset="0"/>
                <a:cs typeface="Calibri" panose="020F0502020204030204" pitchFamily="34" charset="0"/>
              </a:rPr>
              <a:t>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Brethren, I do not regard myself as having laid hold of it yet</a:t>
            </a:r>
            <a:r>
              <a:rPr lang="en-US" sz="4400" b="1" dirty="0">
                <a:effectLst>
                  <a:glow rad="139700">
                    <a:schemeClr val="bg1"/>
                  </a:glow>
                </a:effectLst>
                <a:latin typeface="Calibri" panose="020F0502020204030204" pitchFamily="34" charset="0"/>
                <a:cs typeface="Calibri" panose="020F0502020204030204" pitchFamily="34" charset="0"/>
              </a:rPr>
              <a:t>; but one thing I do: forgetting what lies behind and reaching forward to what lies ahead, </a:t>
            </a:r>
          </a:p>
          <a:p>
            <a:r>
              <a:rPr lang="en-US" sz="4400" b="1" dirty="0">
                <a:effectLst>
                  <a:glow rad="139700">
                    <a:schemeClr val="bg1"/>
                  </a:glow>
                </a:effectLst>
                <a:latin typeface="Calibri" panose="020F0502020204030204" pitchFamily="34" charset="0"/>
                <a:cs typeface="Calibri" panose="020F0502020204030204" pitchFamily="34" charset="0"/>
              </a:rPr>
              <a:t>                                          Philippians 3:12-13 </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Believe What God Says about Us</a:t>
            </a:r>
          </a:p>
        </p:txBody>
      </p:sp>
      <p:sp>
        <p:nvSpPr>
          <p:cNvPr id="6" name="Rectangle: Rounded Corners 5">
            <a:extLst>
              <a:ext uri="{FF2B5EF4-FFF2-40B4-BE49-F238E27FC236}">
                <a16:creationId xmlns:a16="http://schemas.microsoft.com/office/drawing/2014/main" id="{919D34BD-AD6F-3FD5-9634-9447CED3D9C0}"/>
              </a:ext>
            </a:extLst>
          </p:cNvPr>
          <p:cNvSpPr/>
          <p:nvPr/>
        </p:nvSpPr>
        <p:spPr>
          <a:xfrm>
            <a:off x="1552541" y="2039901"/>
            <a:ext cx="8807948" cy="2970359"/>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 typeface="+mj-lt"/>
              <a:buAutoNum type="arabicPeriod"/>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God says that we are not yet completely Christlike or mature.</a:t>
            </a:r>
          </a:p>
        </p:txBody>
      </p:sp>
    </p:spTree>
    <p:custDataLst>
      <p:tags r:id="rId1"/>
    </p:custDataLst>
    <p:extLst>
      <p:ext uri="{BB962C8B-B14F-4D97-AF65-F5344CB8AC3E}">
        <p14:creationId xmlns:p14="http://schemas.microsoft.com/office/powerpoint/2010/main" val="2316233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eers ascending cliff">
            <a:extLst>
              <a:ext uri="{FF2B5EF4-FFF2-40B4-BE49-F238E27FC236}">
                <a16:creationId xmlns:a16="http://schemas.microsoft.com/office/drawing/2014/main" id="{6058B3DE-A408-2585-411D-43E7EFD36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910579"/>
            <a:ext cx="11232632" cy="1446550"/>
          </a:xfrm>
          <a:prstGeom prst="rect">
            <a:avLst/>
          </a:prstGeom>
          <a:solidFill>
            <a:srgbClr val="1D191A">
              <a:alpha val="50000"/>
            </a:srgbClr>
          </a:solidFill>
        </p:spPr>
        <p:txBody>
          <a:bodyPr wrap="square" rtlCol="0">
            <a:spAutoFit/>
          </a:bodyPr>
          <a:lstStyle>
            <a:defPPr>
              <a:defRPr lang="en-US"/>
            </a:defPPr>
            <a:lvl1pPr indent="0">
              <a:spcAft>
                <a:spcPts val="1800"/>
              </a:spcAft>
              <a:buFont typeface="Arial" panose="020B0604020202020204" pitchFamily="34" charset="0"/>
              <a:buNone/>
              <a:defRPr sz="4400" b="1">
                <a:solidFill>
                  <a:srgbClr val="FFFF00"/>
                </a:solidFill>
                <a:effectLst>
                  <a:glow rad="139700">
                    <a:schemeClr val="bg1"/>
                  </a:glow>
                </a:effectLst>
                <a:latin typeface="Calibri" panose="020F0502020204030204" pitchFamily="34" charset="0"/>
                <a:cs typeface="Calibri" panose="020F0502020204030204" pitchFamily="34" charset="0"/>
              </a:defRPr>
            </a:lvl1pPr>
          </a:lstStyle>
          <a:p>
            <a:r>
              <a:rPr lang="en-US" dirty="0">
                <a:solidFill>
                  <a:schemeClr val="tx1"/>
                </a:solidFill>
              </a:rPr>
              <a:t>Is it enough to say, </a:t>
            </a:r>
          </a:p>
          <a:p>
            <a:r>
              <a:rPr lang="en-US" dirty="0">
                <a:solidFill>
                  <a:schemeClr val="tx1"/>
                </a:solidFill>
              </a:rPr>
              <a:t>       “Of course… I am not perfect!”</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1446550"/>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God says that we are not yet completely Christlike or mature.</a:t>
            </a:r>
          </a:p>
        </p:txBody>
      </p:sp>
      <p:sp>
        <p:nvSpPr>
          <p:cNvPr id="5" name="TextBox 4">
            <a:extLst>
              <a:ext uri="{FF2B5EF4-FFF2-40B4-BE49-F238E27FC236}">
                <a16:creationId xmlns:a16="http://schemas.microsoft.com/office/drawing/2014/main" id="{DC8FA2E0-10FC-2C7B-239D-30DD2AFD59A0}"/>
              </a:ext>
            </a:extLst>
          </p:cNvPr>
          <p:cNvSpPr txBox="1"/>
          <p:nvPr/>
        </p:nvSpPr>
        <p:spPr>
          <a:xfrm>
            <a:off x="479684" y="3765068"/>
            <a:ext cx="11232632" cy="1677382"/>
          </a:xfrm>
          <a:prstGeom prst="rect">
            <a:avLst/>
          </a:prstGeom>
          <a:solidFill>
            <a:srgbClr val="1D191A">
              <a:alpha val="50000"/>
            </a:srgbClr>
          </a:solidFill>
        </p:spPr>
        <p:txBody>
          <a:bodyPr wrap="square" rtlCol="0">
            <a:spAutoFit/>
          </a:bodyPr>
          <a:lstStyle>
            <a:defPPr>
              <a:defRPr lang="en-US"/>
            </a:defPPr>
            <a:lvl1pPr marL="571500" indent="-571500">
              <a:spcAft>
                <a:spcPts val="1800"/>
              </a:spcAft>
              <a:buFont typeface="Arial" panose="020B0604020202020204" pitchFamily="34" charset="0"/>
              <a:buChar char="•"/>
              <a:defRPr sz="4400" b="1">
                <a:solidFill>
                  <a:srgbClr val="FFFF00"/>
                </a:solidFill>
                <a:effectLst>
                  <a:glow rad="139700">
                    <a:schemeClr val="bg1"/>
                  </a:glow>
                </a:effectLst>
                <a:latin typeface="Calibri" panose="020F0502020204030204" pitchFamily="34" charset="0"/>
                <a:cs typeface="Calibri" panose="020F0502020204030204" pitchFamily="34" charset="0"/>
              </a:defRPr>
            </a:lvl1pPr>
          </a:lstStyle>
          <a:p>
            <a:pPr marL="0" indent="0">
              <a:buNone/>
            </a:pPr>
            <a:r>
              <a:rPr lang="en-US" dirty="0">
                <a:solidFill>
                  <a:schemeClr val="tx1"/>
                </a:solidFill>
              </a:rPr>
              <a:t>Can you answer the question,</a:t>
            </a:r>
          </a:p>
          <a:p>
            <a:pPr marL="0" indent="0">
              <a:buNone/>
            </a:pPr>
            <a:r>
              <a:rPr lang="en-US" dirty="0">
                <a:solidFill>
                  <a:schemeClr val="tx1"/>
                </a:solidFill>
              </a:rPr>
              <a:t>        </a:t>
            </a:r>
            <a:r>
              <a:rPr lang="en-US" dirty="0"/>
              <a:t>“How, specifically, are you not Christlike?”</a:t>
            </a:r>
          </a:p>
        </p:txBody>
      </p:sp>
    </p:spTree>
    <p:custDataLst>
      <p:tags r:id="rId1"/>
    </p:custDataLst>
    <p:extLst>
      <p:ext uri="{BB962C8B-B14F-4D97-AF65-F5344CB8AC3E}">
        <p14:creationId xmlns:p14="http://schemas.microsoft.com/office/powerpoint/2010/main" val="27899237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10C01E-957E-CC17-7481-E947475EB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358512" y="4442069"/>
            <a:ext cx="11232632" cy="1938992"/>
          </a:xfrm>
          <a:prstGeom prst="rect">
            <a:avLst/>
          </a:prstGeom>
          <a:solidFill>
            <a:srgbClr val="036B7C">
              <a:alpha val="60000"/>
            </a:srgbClr>
          </a:solidFill>
        </p:spPr>
        <p:txBody>
          <a:bodyPr wrap="square" rtlCol="0">
            <a:spAutoFit/>
          </a:bodyPr>
          <a:lstStyle/>
          <a:p>
            <a:pPr algn="ctr"/>
            <a:r>
              <a:rPr lang="en-US" sz="6000" b="1" dirty="0">
                <a:effectLst>
                  <a:glow rad="139700">
                    <a:schemeClr val="bg1"/>
                  </a:glow>
                </a:effectLst>
                <a:latin typeface="Calibri" panose="020F0502020204030204" pitchFamily="34" charset="0"/>
                <a:cs typeface="Calibri" panose="020F0502020204030204" pitchFamily="34" charset="0"/>
              </a:rPr>
              <a:t>Ask for whatever you want me to give you.  2 Chronicles 1:7</a:t>
            </a:r>
          </a:p>
        </p:txBody>
      </p:sp>
    </p:spTree>
    <p:custDataLst>
      <p:tags r:id="rId1"/>
    </p:custDataLst>
    <p:extLst>
      <p:ext uri="{BB962C8B-B14F-4D97-AF65-F5344CB8AC3E}">
        <p14:creationId xmlns:p14="http://schemas.microsoft.com/office/powerpoint/2010/main" val="286142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C532BD02-27E6-82BC-C857-3CC633629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910579"/>
            <a:ext cx="11232632" cy="4616648"/>
          </a:xfrm>
          <a:prstGeom prst="rect">
            <a:avLst/>
          </a:prstGeom>
          <a:solidFill>
            <a:srgbClr val="1D191A">
              <a:alpha val="50000"/>
            </a:srgbClr>
          </a:solidFill>
        </p:spPr>
        <p:txBody>
          <a:bodyPr wrap="square" rtlCol="0">
            <a:spAutoFit/>
          </a:bodyPr>
          <a:lstStyle/>
          <a:p>
            <a:pPr marL="571500" indent="-571500">
              <a:spcAft>
                <a:spcPts val="12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What are some situations when I’m proud?</a:t>
            </a:r>
          </a:p>
          <a:p>
            <a:pPr marL="571500" indent="-571500">
              <a:spcAft>
                <a:spcPts val="12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When do I not display love, joy, peace, patience, kindness, gentleness, faithfulness, self-control?</a:t>
            </a:r>
          </a:p>
          <a:p>
            <a:pPr marL="571500" indent="-571500">
              <a:spcAft>
                <a:spcPts val="12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How about bitterness, wrath, anger, slander?</a:t>
            </a:r>
          </a:p>
          <a:p>
            <a:pPr marL="571500" indent="-571500">
              <a:spcAft>
                <a:spcPts val="1200"/>
              </a:spcAft>
              <a:buFont typeface="Arial" panose="020B0604020202020204" pitchFamily="34" charset="0"/>
              <a:buChar char="•"/>
            </a:pPr>
            <a:r>
              <a:rPr lang="en-US" sz="4400" b="1" dirty="0">
                <a:effectLst>
                  <a:glow rad="139700">
                    <a:schemeClr val="bg1"/>
                  </a:glow>
                </a:effectLst>
                <a:latin typeface="Calibri" panose="020F0502020204030204" pitchFamily="34" charset="0"/>
                <a:cs typeface="Calibri" panose="020F0502020204030204" pitchFamily="34" charset="0"/>
              </a:rPr>
              <a:t>How does my family wish I was different?</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1446550"/>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God says that we are not yet completely Christlike or mature.</a:t>
            </a:r>
          </a:p>
        </p:txBody>
      </p:sp>
      <p:sp>
        <p:nvSpPr>
          <p:cNvPr id="2" name="Rectangle: Rounded Corners 1">
            <a:extLst>
              <a:ext uri="{FF2B5EF4-FFF2-40B4-BE49-F238E27FC236}">
                <a16:creationId xmlns:a16="http://schemas.microsoft.com/office/drawing/2014/main" id="{FC3AFD9C-96D3-DC4F-7EB2-D6BC8C6EAD58}"/>
              </a:ext>
            </a:extLst>
          </p:cNvPr>
          <p:cNvSpPr/>
          <p:nvPr/>
        </p:nvSpPr>
        <p:spPr>
          <a:xfrm>
            <a:off x="1552541" y="2039901"/>
            <a:ext cx="8807948" cy="2970359"/>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 typeface="+mj-lt"/>
              <a:buAutoNum type="arabicPeriod"/>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God says that we are not yet completely Christlike or mature.</a:t>
            </a:r>
          </a:p>
        </p:txBody>
      </p:sp>
    </p:spTree>
    <p:custDataLst>
      <p:tags r:id="rId1"/>
    </p:custDataLst>
    <p:extLst>
      <p:ext uri="{BB962C8B-B14F-4D97-AF65-F5344CB8AC3E}">
        <p14:creationId xmlns:p14="http://schemas.microsoft.com/office/powerpoint/2010/main" val="2495218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83019A48-BD24-8974-8FBF-F02480A9C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079306"/>
            <a:ext cx="11232632" cy="5509200"/>
          </a:xfrm>
          <a:prstGeom prst="rect">
            <a:avLst/>
          </a:prstGeom>
          <a:solidFill>
            <a:srgbClr val="1D191A">
              <a:alpha val="50000"/>
            </a:srgbClr>
          </a:solidFill>
        </p:spPr>
        <p:txBody>
          <a:bodyPr wrap="square" rtlCol="0">
            <a:spAutoFit/>
          </a:bodyPr>
          <a:lstStyle/>
          <a:p>
            <a:r>
              <a:rPr lang="en-US" sz="4400" b="1" baseline="30000" dirty="0">
                <a:effectLst>
                  <a:glow rad="139700">
                    <a:schemeClr val="bg1"/>
                  </a:glow>
                </a:effectLst>
                <a:latin typeface="Calibri" panose="020F0502020204030204" pitchFamily="34" charset="0"/>
                <a:cs typeface="Calibri" panose="020F0502020204030204" pitchFamily="34" charset="0"/>
              </a:rPr>
              <a:t>12</a:t>
            </a:r>
            <a:r>
              <a:rPr lang="en-US" sz="44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but I press on so that I may lay hold of that for which also I was laid hold of by Christ Jesus</a:t>
            </a:r>
            <a:r>
              <a:rPr lang="en-US" sz="4400" b="1" dirty="0">
                <a:effectLst>
                  <a:glow rad="139700">
                    <a:schemeClr val="bg1"/>
                  </a:glow>
                </a:effectLst>
                <a:latin typeface="Calibri" panose="020F0502020204030204" pitchFamily="34" charset="0"/>
                <a:cs typeface="Calibri" panose="020F0502020204030204" pitchFamily="34" charset="0"/>
              </a:rPr>
              <a:t>. </a:t>
            </a:r>
            <a:r>
              <a:rPr lang="en-US" sz="4400" b="1" baseline="30000" dirty="0">
                <a:effectLst>
                  <a:glow rad="139700">
                    <a:schemeClr val="bg1"/>
                  </a:glow>
                </a:effectLst>
                <a:latin typeface="Calibri" panose="020F0502020204030204" pitchFamily="34" charset="0"/>
                <a:cs typeface="Calibri" panose="020F0502020204030204" pitchFamily="34" charset="0"/>
              </a:rPr>
              <a:t>13</a:t>
            </a:r>
            <a:r>
              <a:rPr lang="en-US" sz="44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forgetting what lies behind and reaching forward to what lies ahead, </a:t>
            </a:r>
          </a:p>
          <a:p>
            <a:r>
              <a:rPr lang="en-US" sz="4400" b="1" dirty="0">
                <a:effectLst>
                  <a:glow rad="139700">
                    <a:schemeClr val="bg1"/>
                  </a:glow>
                </a:effectLst>
                <a:latin typeface="Calibri" panose="020F0502020204030204" pitchFamily="34" charset="0"/>
                <a:cs typeface="Calibri" panose="020F0502020204030204" pitchFamily="34" charset="0"/>
              </a:rPr>
              <a:t>                                          Philippians 3:12-13 </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Believe What God Says about Us</a:t>
            </a:r>
          </a:p>
        </p:txBody>
      </p:sp>
      <p:sp>
        <p:nvSpPr>
          <p:cNvPr id="6" name="Rectangle: Rounded Corners 5">
            <a:extLst>
              <a:ext uri="{FF2B5EF4-FFF2-40B4-BE49-F238E27FC236}">
                <a16:creationId xmlns:a16="http://schemas.microsoft.com/office/drawing/2014/main" id="{F86AF3FE-F5BC-5BEB-EF5A-C322A543DF36}"/>
              </a:ext>
            </a:extLst>
          </p:cNvPr>
          <p:cNvSpPr/>
          <p:nvPr/>
        </p:nvSpPr>
        <p:spPr>
          <a:xfrm>
            <a:off x="4139739" y="2397386"/>
            <a:ext cx="1130530" cy="769441"/>
          </a:xfrm>
          <a:prstGeom prst="roundRect">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289980A-003D-B2F7-D2AC-6C9D7204877F}"/>
              </a:ext>
            </a:extLst>
          </p:cNvPr>
          <p:cNvCxnSpPr/>
          <p:nvPr/>
        </p:nvCxnSpPr>
        <p:spPr>
          <a:xfrm>
            <a:off x="5386647" y="3166827"/>
            <a:ext cx="5669280" cy="0"/>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E23A25-AD97-E816-14BB-CBEFD52445FF}"/>
              </a:ext>
            </a:extLst>
          </p:cNvPr>
          <p:cNvCxnSpPr>
            <a:cxnSpLocks/>
          </p:cNvCxnSpPr>
          <p:nvPr/>
        </p:nvCxnSpPr>
        <p:spPr>
          <a:xfrm>
            <a:off x="634538" y="3851242"/>
            <a:ext cx="5300749" cy="0"/>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EB14D1E-C5AB-BE37-F8E5-737EA356966E}"/>
              </a:ext>
            </a:extLst>
          </p:cNvPr>
          <p:cNvSpPr/>
          <p:nvPr/>
        </p:nvSpPr>
        <p:spPr>
          <a:xfrm>
            <a:off x="578120" y="4153765"/>
            <a:ext cx="11035760"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He chose us in him before the creation of the world, that we should be holy and blameless before him.        Ephesians 1:4</a:t>
            </a:r>
          </a:p>
        </p:txBody>
      </p:sp>
    </p:spTree>
    <p:custDataLst>
      <p:tags r:id="rId1"/>
    </p:custDataLst>
    <p:extLst>
      <p:ext uri="{BB962C8B-B14F-4D97-AF65-F5344CB8AC3E}">
        <p14:creationId xmlns:p14="http://schemas.microsoft.com/office/powerpoint/2010/main" val="1813602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earing climbing gear standing on top of mountain">
            <a:extLst>
              <a:ext uri="{FF2B5EF4-FFF2-40B4-BE49-F238E27FC236}">
                <a16:creationId xmlns:a16="http://schemas.microsoft.com/office/drawing/2014/main" id="{C13B0A5A-A47F-6DD6-51E5-C01DE330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54601"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Believe What God Says about Us</a:t>
            </a:r>
          </a:p>
        </p:txBody>
      </p:sp>
      <p:sp>
        <p:nvSpPr>
          <p:cNvPr id="11" name="Rectangle: Rounded Corners 10">
            <a:extLst>
              <a:ext uri="{FF2B5EF4-FFF2-40B4-BE49-F238E27FC236}">
                <a16:creationId xmlns:a16="http://schemas.microsoft.com/office/drawing/2014/main" id="{4EB14D1E-C5AB-BE37-F8E5-737EA356966E}"/>
              </a:ext>
            </a:extLst>
          </p:cNvPr>
          <p:cNvSpPr/>
          <p:nvPr/>
        </p:nvSpPr>
        <p:spPr>
          <a:xfrm>
            <a:off x="537071" y="2175336"/>
            <a:ext cx="11035760" cy="2201165"/>
          </a:xfrm>
          <a:prstGeom prst="roundRect">
            <a:avLst/>
          </a:prstGeom>
          <a:solidFill>
            <a:srgbClr val="344C7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 typeface="+mj-lt"/>
              <a:buAutoNum type="arabicPeriod" startAt="2"/>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God has saved us for the purpose of our becoming completely Christlike.</a:t>
            </a:r>
          </a:p>
        </p:txBody>
      </p:sp>
    </p:spTree>
    <p:custDataLst>
      <p:tags r:id="rId1"/>
    </p:custDataLst>
    <p:extLst>
      <p:ext uri="{BB962C8B-B14F-4D97-AF65-F5344CB8AC3E}">
        <p14:creationId xmlns:p14="http://schemas.microsoft.com/office/powerpoint/2010/main" val="384124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wearing climbing gear standing on top of mountain">
            <a:extLst>
              <a:ext uri="{FF2B5EF4-FFF2-40B4-BE49-F238E27FC236}">
                <a16:creationId xmlns:a16="http://schemas.microsoft.com/office/drawing/2014/main" id="{C13B0A5A-A47F-6DD6-51E5-C01DE330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54601"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1082198" y="1574646"/>
            <a:ext cx="10027603" cy="3708708"/>
          </a:xfrm>
          <a:prstGeom prst="rect">
            <a:avLst/>
          </a:prstGeom>
          <a:solidFill>
            <a:srgbClr val="6A87B0">
              <a:alpha val="50000"/>
            </a:srgbClr>
          </a:solidFill>
        </p:spPr>
        <p:txBody>
          <a:bodyPr wrap="square" rtlCol="0">
            <a:spAutoFit/>
          </a:bodyPr>
          <a:lstStyle/>
          <a:p>
            <a:pPr marL="742950" indent="-742950">
              <a:spcAft>
                <a:spcPts val="1800"/>
              </a:spcAft>
              <a:buFont typeface="+mj-lt"/>
              <a:buAutoNum type="arabicParen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God says we are not yet completely Christlike</a:t>
            </a:r>
          </a:p>
          <a:p>
            <a:pPr marL="742950" indent="-742950">
              <a:spcAft>
                <a:spcPts val="1800"/>
              </a:spcAft>
              <a:buFont typeface="+mj-lt"/>
              <a:buAutoNum type="arabicParenR"/>
            </a:pP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God says that he has saved us for the purpose of our becoming completely Christlike</a:t>
            </a:r>
          </a:p>
        </p:txBody>
      </p:sp>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1. Believe What God Says about Us</a:t>
            </a:r>
          </a:p>
        </p:txBody>
      </p:sp>
    </p:spTree>
    <p:custDataLst>
      <p:tags r:id="rId1"/>
    </p:custDataLst>
    <p:extLst>
      <p:ext uri="{BB962C8B-B14F-4D97-AF65-F5344CB8AC3E}">
        <p14:creationId xmlns:p14="http://schemas.microsoft.com/office/powerpoint/2010/main" val="422880295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A3B6DA60-EE7A-5483-5916-F4592241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Becoming Christlike</a:t>
            </a:r>
          </a:p>
        </p:txBody>
      </p:sp>
      <p:sp>
        <p:nvSpPr>
          <p:cNvPr id="3" name="TextBox 2">
            <a:extLst>
              <a:ext uri="{FF2B5EF4-FFF2-40B4-BE49-F238E27FC236}">
                <a16:creationId xmlns:a16="http://schemas.microsoft.com/office/drawing/2014/main" id="{8B4CA1AC-1A78-21D4-FE82-2DE06F58B725}"/>
              </a:ext>
            </a:extLst>
          </p:cNvPr>
          <p:cNvSpPr txBox="1"/>
          <p:nvPr/>
        </p:nvSpPr>
        <p:spPr>
          <a:xfrm>
            <a:off x="479684" y="2498978"/>
            <a:ext cx="11232632" cy="2123658"/>
          </a:xfrm>
          <a:prstGeom prst="rect">
            <a:avLst/>
          </a:prstGeom>
          <a:solidFill>
            <a:srgbClr val="222724">
              <a:alpha val="50000"/>
            </a:srgbClr>
          </a:solid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pPr marL="571500" indent="-571500">
              <a:buFont typeface="Arial" panose="020B0604020202020204" pitchFamily="34" charset="0"/>
              <a:buChar char="•"/>
            </a:pPr>
            <a:r>
              <a:rPr lang="en-US" sz="4400" dirty="0"/>
              <a:t>Believe what God says about us</a:t>
            </a:r>
          </a:p>
          <a:p>
            <a:pPr marL="571500" indent="-571500">
              <a:buFont typeface="Arial" panose="020B0604020202020204" pitchFamily="34" charset="0"/>
              <a:buChar char="•"/>
            </a:pPr>
            <a:r>
              <a:rPr lang="en-US" sz="4400" dirty="0">
                <a:solidFill>
                  <a:srgbClr val="FFFF00"/>
                </a:solidFill>
              </a:rPr>
              <a:t>Commit to the method he has given us</a:t>
            </a:r>
          </a:p>
          <a:p>
            <a:pPr marL="571500" indent="-571500">
              <a:buFont typeface="Arial" panose="020B0604020202020204" pitchFamily="34" charset="0"/>
              <a:buChar char="•"/>
            </a:pPr>
            <a:r>
              <a:rPr lang="en-US" sz="4400" dirty="0"/>
              <a:t>Recognize each person’s unique journey</a:t>
            </a:r>
          </a:p>
        </p:txBody>
      </p:sp>
    </p:spTree>
    <p:custDataLst>
      <p:tags r:id="rId1"/>
    </p:custDataLst>
    <p:extLst>
      <p:ext uri="{BB962C8B-B14F-4D97-AF65-F5344CB8AC3E}">
        <p14:creationId xmlns:p14="http://schemas.microsoft.com/office/powerpoint/2010/main" val="2047430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E0A26797-0734-39EC-F673-A15FF74AD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Not that I have already obtained it or have already become perfect</a:t>
            </a:r>
            <a:r>
              <a:rPr lang="en-US" sz="4000" b="1" dirty="0">
                <a:effectLst>
                  <a:glow rad="139700">
                    <a:schemeClr val="bg1"/>
                  </a:glow>
                </a:effectLst>
                <a:latin typeface="Calibri" panose="020F0502020204030204" pitchFamily="34" charset="0"/>
                <a:cs typeface="Calibri" panose="020F0502020204030204" pitchFamily="34" charset="0"/>
              </a:rPr>
              <a:t>, but I press on 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I press on toward the goal 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Tree>
    <p:custDataLst>
      <p:tags r:id="rId1"/>
    </p:custDataLst>
    <p:extLst>
      <p:ext uri="{BB962C8B-B14F-4D97-AF65-F5344CB8AC3E}">
        <p14:creationId xmlns:p14="http://schemas.microsoft.com/office/powerpoint/2010/main" val="23881233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24C5D263-CA0E-4D94-725D-966434FF4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but I press on </a:t>
            </a:r>
            <a:r>
              <a:rPr lang="en-US" sz="4000" b="1" dirty="0">
                <a:effectLst>
                  <a:glow rad="139700">
                    <a:schemeClr val="bg1"/>
                  </a:glow>
                </a:effectLst>
                <a:latin typeface="Calibri" panose="020F0502020204030204" pitchFamily="34" charset="0"/>
                <a:cs typeface="Calibri" panose="020F0502020204030204" pitchFamily="34" charset="0"/>
              </a:rPr>
              <a:t>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I press on toward the goal 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Tree>
    <p:custDataLst>
      <p:tags r:id="rId1"/>
    </p:custDataLst>
    <p:extLst>
      <p:ext uri="{BB962C8B-B14F-4D97-AF65-F5344CB8AC3E}">
        <p14:creationId xmlns:p14="http://schemas.microsoft.com/office/powerpoint/2010/main" val="177481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18F5382D-BFE3-650B-7DA5-CC783E444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but I press on 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 do not regard myself as having laid hold of it yet</a:t>
            </a:r>
            <a:r>
              <a:rPr lang="en-US" sz="4000" b="1" dirty="0">
                <a:effectLst>
                  <a:glow rad="139700">
                    <a:schemeClr val="bg1"/>
                  </a:glow>
                </a:effectLst>
                <a:latin typeface="Calibri" panose="020F0502020204030204" pitchFamily="34" charset="0"/>
                <a:cs typeface="Calibri" panose="020F0502020204030204" pitchFamily="34" charset="0"/>
              </a:rPr>
              <a:t>; but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I press on toward the goal 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Tree>
    <p:custDataLst>
      <p:tags r:id="rId1"/>
    </p:custDataLst>
    <p:extLst>
      <p:ext uri="{BB962C8B-B14F-4D97-AF65-F5344CB8AC3E}">
        <p14:creationId xmlns:p14="http://schemas.microsoft.com/office/powerpoint/2010/main" val="292006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5A9DA3C5-947C-22D4-B1FB-D27C62F4C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but I press on </a:t>
            </a:r>
            <a:r>
              <a:rPr lang="en-US" sz="4000" b="1" dirty="0">
                <a:effectLst>
                  <a:glow rad="139700">
                    <a:schemeClr val="bg1"/>
                  </a:glow>
                </a:effectLst>
                <a:latin typeface="Calibri" panose="020F0502020204030204" pitchFamily="34" charset="0"/>
                <a:cs typeface="Calibri" panose="020F0502020204030204" pitchFamily="34" charset="0"/>
              </a:rPr>
              <a:t>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but</a:t>
            </a:r>
            <a:r>
              <a:rPr lang="en-US" sz="4000" b="1" dirty="0">
                <a:effectLst>
                  <a:glow rad="139700">
                    <a:schemeClr val="bg1"/>
                  </a:glow>
                </a:effectLst>
                <a:latin typeface="Calibri" panose="020F0502020204030204" pitchFamily="34" charset="0"/>
                <a:cs typeface="Calibri" panose="020F0502020204030204" pitchFamily="34" charset="0"/>
              </a:rPr>
              <a: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 press on </a:t>
            </a:r>
            <a:r>
              <a:rPr lang="en-US" sz="4000" b="1" dirty="0">
                <a:effectLst>
                  <a:glow rad="139700">
                    <a:schemeClr val="bg1"/>
                  </a:glow>
                </a:effectLst>
                <a:latin typeface="Calibri" panose="020F0502020204030204" pitchFamily="34" charset="0"/>
                <a:cs typeface="Calibri" panose="020F0502020204030204" pitchFamily="34" charset="0"/>
              </a:rPr>
              <a:t>toward the goal 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Tree>
    <p:custDataLst>
      <p:tags r:id="rId1"/>
    </p:custDataLst>
    <p:extLst>
      <p:ext uri="{BB962C8B-B14F-4D97-AF65-F5344CB8AC3E}">
        <p14:creationId xmlns:p14="http://schemas.microsoft.com/office/powerpoint/2010/main" val="927007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eers ascending cliff">
            <a:extLst>
              <a:ext uri="{FF2B5EF4-FFF2-40B4-BE49-F238E27FC236}">
                <a16:creationId xmlns:a16="http://schemas.microsoft.com/office/drawing/2014/main" id="{5E840173-EF18-EFAE-4B4C-973970D16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but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 press on </a:t>
            </a:r>
            <a:r>
              <a:rPr lang="en-US" sz="4000" b="1" dirty="0">
                <a:effectLst>
                  <a:glow rad="139700">
                    <a:schemeClr val="bg1"/>
                  </a:glow>
                </a:effectLst>
                <a:latin typeface="Calibri" panose="020F0502020204030204" pitchFamily="34" charset="0"/>
                <a:cs typeface="Calibri" panose="020F0502020204030204" pitchFamily="34" charset="0"/>
              </a:rPr>
              <a:t>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forgetting what lies behind and reaching forward to what lies ahead, </a:t>
            </a:r>
            <a:r>
              <a:rPr lang="en-US" sz="4000" b="1" baseline="30000" dirty="0">
                <a:solidFill>
                  <a:srgbClr val="FFFF00"/>
                </a:solidFill>
                <a:effectLst>
                  <a:glow rad="139700">
                    <a:schemeClr val="bg1"/>
                  </a:glow>
                </a:effectLst>
                <a:latin typeface="Calibri" panose="020F0502020204030204" pitchFamily="34" charset="0"/>
                <a:cs typeface="Calibri" panose="020F0502020204030204" pitchFamily="34" charset="0"/>
              </a:rPr>
              <a:t>14</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 I press on toward the goal </a:t>
            </a:r>
            <a:r>
              <a:rPr lang="en-US" sz="4000" b="1" dirty="0">
                <a:effectLst>
                  <a:glow rad="139700">
                    <a:schemeClr val="bg1"/>
                  </a:glow>
                </a:effectLst>
                <a:latin typeface="Calibri" panose="020F0502020204030204" pitchFamily="34" charset="0"/>
                <a:cs typeface="Calibri" panose="020F0502020204030204" pitchFamily="34" charset="0"/>
              </a:rPr>
              <a:t>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
        <p:nvSpPr>
          <p:cNvPr id="4" name="Rectangle: Rounded Corners 3">
            <a:extLst>
              <a:ext uri="{FF2B5EF4-FFF2-40B4-BE49-F238E27FC236}">
                <a16:creationId xmlns:a16="http://schemas.microsoft.com/office/drawing/2014/main" id="{5616ACE3-F35A-907E-6606-2C2120180C4D}"/>
              </a:ext>
            </a:extLst>
          </p:cNvPr>
          <p:cNvSpPr/>
          <p:nvPr/>
        </p:nvSpPr>
        <p:spPr>
          <a:xfrm>
            <a:off x="578120" y="1638443"/>
            <a:ext cx="11035760"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God’s method for us is that we put extraordinary effort into becoming Christlike!</a:t>
            </a:r>
          </a:p>
        </p:txBody>
      </p:sp>
    </p:spTree>
    <p:custDataLst>
      <p:tags r:id="rId1"/>
    </p:custDataLst>
    <p:extLst>
      <p:ext uri="{BB962C8B-B14F-4D97-AF65-F5344CB8AC3E}">
        <p14:creationId xmlns:p14="http://schemas.microsoft.com/office/powerpoint/2010/main" val="739087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010C01E-957E-CC17-7481-E947475EB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343521" y="3797492"/>
            <a:ext cx="11232632" cy="2862322"/>
          </a:xfrm>
          <a:prstGeom prst="rect">
            <a:avLst/>
          </a:prstGeom>
          <a:solidFill>
            <a:srgbClr val="036B7C">
              <a:alpha val="60000"/>
            </a:srgbClr>
          </a:solidFill>
        </p:spPr>
        <p:txBody>
          <a:bodyPr wrap="square" rtlCol="0">
            <a:spAutoFit/>
          </a:bodyPr>
          <a:lstStyle/>
          <a:p>
            <a:pPr algn="ctr"/>
            <a:r>
              <a:rPr lang="en-US" sz="6000" b="1" dirty="0">
                <a:effectLst>
                  <a:glow rad="139700">
                    <a:schemeClr val="bg1"/>
                  </a:glow>
                </a:effectLst>
                <a:latin typeface="Calibri" panose="020F0502020204030204" pitchFamily="34" charset="0"/>
                <a:cs typeface="Calibri" panose="020F0502020204030204" pitchFamily="34" charset="0"/>
              </a:rPr>
              <a:t>When given the chance to ask God for one thing, what did King Solomon ask for?</a:t>
            </a:r>
          </a:p>
        </p:txBody>
      </p:sp>
    </p:spTree>
    <p:custDataLst>
      <p:tags r:id="rId1"/>
    </p:custDataLst>
    <p:extLst>
      <p:ext uri="{BB962C8B-B14F-4D97-AF65-F5344CB8AC3E}">
        <p14:creationId xmlns:p14="http://schemas.microsoft.com/office/powerpoint/2010/main" val="3092525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F4E05F83-917E-B81F-5169-BBCA4728D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1023505"/>
            <a:ext cx="8165552"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“Press On…” – Greek </a:t>
            </a:r>
            <a:r>
              <a:rPr lang="en-US" sz="4000" b="1" i="1" dirty="0" err="1">
                <a:effectLst>
                  <a:glow rad="139700">
                    <a:schemeClr val="bg1"/>
                  </a:glow>
                </a:effectLst>
                <a:latin typeface="Calibri" panose="020F0502020204030204" pitchFamily="34" charset="0"/>
                <a:cs typeface="Calibri" panose="020F0502020204030204" pitchFamily="34" charset="0"/>
              </a:rPr>
              <a:t>dioko</a:t>
            </a:r>
            <a:endParaRPr lang="en-US" sz="4000" b="1" i="1" dirty="0">
              <a:effectLst>
                <a:glow rad="139700">
                  <a:schemeClr val="bg1"/>
                </a:glo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80DC59F-CC67-50E3-906C-14927A212912}"/>
              </a:ext>
            </a:extLst>
          </p:cNvPr>
          <p:cNvSpPr txBox="1"/>
          <p:nvPr/>
        </p:nvSpPr>
        <p:spPr>
          <a:xfrm>
            <a:off x="2108978" y="2093092"/>
            <a:ext cx="4657581" cy="1938992"/>
          </a:xfrm>
          <a:prstGeom prst="rect">
            <a:avLst/>
          </a:prstGeom>
          <a:solidFill>
            <a:srgbClr val="1D191A">
              <a:alpha val="50000"/>
            </a:srgbClr>
          </a:solidFill>
        </p:spPr>
        <p:txBody>
          <a:bodyPr wrap="square" rtlCol="0">
            <a:spAutoFit/>
          </a:bodyPr>
          <a:lstStyle/>
          <a:p>
            <a:r>
              <a:rPr lang="en-US" sz="4000" b="1" dirty="0">
                <a:effectLst>
                  <a:glow rad="139700">
                    <a:schemeClr val="bg1"/>
                  </a:glow>
                </a:effectLst>
                <a:latin typeface="Calibri" panose="020F0502020204030204" pitchFamily="34" charset="0"/>
                <a:cs typeface="Calibri" panose="020F0502020204030204" pitchFamily="34" charset="0"/>
              </a:rPr>
              <a:t>To pursue earnestly, to press hard after, to persecute (vs 6)</a:t>
            </a:r>
            <a:endParaRPr lang="en-US" sz="4000" b="1" i="1" dirty="0">
              <a:effectLst>
                <a:glow rad="139700">
                  <a:schemeClr val="bg1"/>
                </a:glo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107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xon Law New Haven Road Race">
            <a:extLst>
              <a:ext uri="{FF2B5EF4-FFF2-40B4-BE49-F238E27FC236}">
                <a16:creationId xmlns:a16="http://schemas.microsoft.com/office/drawing/2014/main" id="{361EED7E-9A90-325F-DEE7-60B43E3BF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28"/>
            <a:ext cx="12192000" cy="68653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1676717" y="893426"/>
            <a:ext cx="8165552"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“Forgetting what is behind…”</a:t>
            </a:r>
          </a:p>
        </p:txBody>
      </p:sp>
      <p:sp>
        <p:nvSpPr>
          <p:cNvPr id="6" name="TextBox 5">
            <a:extLst>
              <a:ext uri="{FF2B5EF4-FFF2-40B4-BE49-F238E27FC236}">
                <a16:creationId xmlns:a16="http://schemas.microsoft.com/office/drawing/2014/main" id="{080DC59F-CC67-50E3-906C-14927A212912}"/>
              </a:ext>
            </a:extLst>
          </p:cNvPr>
          <p:cNvSpPr txBox="1"/>
          <p:nvPr/>
        </p:nvSpPr>
        <p:spPr>
          <a:xfrm>
            <a:off x="479684" y="1863260"/>
            <a:ext cx="11093147" cy="4862870"/>
          </a:xfrm>
          <a:prstGeom prst="rect">
            <a:avLst/>
          </a:prstGeom>
          <a:solidFill>
            <a:srgbClr val="1D191A">
              <a:alpha val="50000"/>
            </a:srgb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cs typeface="Calibri" panose="020F0502020204030204" pitchFamily="34" charset="0"/>
              </a:rPr>
              <a:t>What’s Behind Us?</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Other runners – the temptation to compare ourselves to others</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Past Failures – the temptation to become discouraged or quit</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Past Successes – the temptation to rely on past spiritual growth</a:t>
            </a:r>
          </a:p>
        </p:txBody>
      </p:sp>
    </p:spTree>
    <p:custDataLst>
      <p:tags r:id="rId1"/>
    </p:custDataLst>
    <p:extLst>
      <p:ext uri="{BB962C8B-B14F-4D97-AF65-F5344CB8AC3E}">
        <p14:creationId xmlns:p14="http://schemas.microsoft.com/office/powerpoint/2010/main" val="3080381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Breathe While Running | How to Breathe When Running">
            <a:extLst>
              <a:ext uri="{FF2B5EF4-FFF2-40B4-BE49-F238E27FC236}">
                <a16:creationId xmlns:a16="http://schemas.microsoft.com/office/drawing/2014/main" id="{2F9F0482-0F6D-2217-7545-3563AF32C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 y="0"/>
            <a:ext cx="1218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1506147" y="922392"/>
            <a:ext cx="9179705"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“Reaching forward to what lies ahead…”</a:t>
            </a:r>
          </a:p>
        </p:txBody>
      </p:sp>
      <p:sp>
        <p:nvSpPr>
          <p:cNvPr id="6" name="TextBox 5">
            <a:extLst>
              <a:ext uri="{FF2B5EF4-FFF2-40B4-BE49-F238E27FC236}">
                <a16:creationId xmlns:a16="http://schemas.microsoft.com/office/drawing/2014/main" id="{080DC59F-CC67-50E3-906C-14927A212912}"/>
              </a:ext>
            </a:extLst>
          </p:cNvPr>
          <p:cNvSpPr txBox="1"/>
          <p:nvPr/>
        </p:nvSpPr>
        <p:spPr>
          <a:xfrm>
            <a:off x="479684" y="1863260"/>
            <a:ext cx="11093147" cy="3477875"/>
          </a:xfrm>
          <a:prstGeom prst="rect">
            <a:avLst/>
          </a:prstGeom>
          <a:solidFill>
            <a:srgbClr val="1D191A">
              <a:alpha val="50000"/>
            </a:srgb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cs typeface="Calibri" panose="020F0502020204030204" pitchFamily="34" charset="0"/>
              </a:rPr>
              <a:t>What’s Ahead of Us?</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Marathon – not a sprint!</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Short-term – Honestly assessing our current spiritual needs (contentment, joy, family relationships, integrity, walk with God, etc.)</a:t>
            </a:r>
          </a:p>
        </p:txBody>
      </p:sp>
    </p:spTree>
    <p:custDataLst>
      <p:tags r:id="rId1"/>
    </p:custDataLst>
    <p:extLst>
      <p:ext uri="{BB962C8B-B14F-4D97-AF65-F5344CB8AC3E}">
        <p14:creationId xmlns:p14="http://schemas.microsoft.com/office/powerpoint/2010/main" val="39030215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Breathe While Running | How to Breathe When Running">
            <a:extLst>
              <a:ext uri="{FF2B5EF4-FFF2-40B4-BE49-F238E27FC236}">
                <a16:creationId xmlns:a16="http://schemas.microsoft.com/office/drawing/2014/main" id="{2F9F0482-0F6D-2217-7545-3563AF32C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 y="0"/>
            <a:ext cx="1218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1506147" y="922392"/>
            <a:ext cx="9179705"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“Reaching forward to what lies ahead…”</a:t>
            </a:r>
          </a:p>
        </p:txBody>
      </p:sp>
      <p:sp>
        <p:nvSpPr>
          <p:cNvPr id="6" name="TextBox 5">
            <a:extLst>
              <a:ext uri="{FF2B5EF4-FFF2-40B4-BE49-F238E27FC236}">
                <a16:creationId xmlns:a16="http://schemas.microsoft.com/office/drawing/2014/main" id="{080DC59F-CC67-50E3-906C-14927A212912}"/>
              </a:ext>
            </a:extLst>
          </p:cNvPr>
          <p:cNvSpPr txBox="1"/>
          <p:nvPr/>
        </p:nvSpPr>
        <p:spPr>
          <a:xfrm>
            <a:off x="479684" y="1863260"/>
            <a:ext cx="11093147" cy="3323987"/>
          </a:xfrm>
          <a:prstGeom prst="rect">
            <a:avLst/>
          </a:prstGeom>
          <a:solidFill>
            <a:srgbClr val="1D191A">
              <a:alpha val="50000"/>
            </a:srgbClr>
          </a:solidFill>
        </p:spPr>
        <p:txBody>
          <a:bodyPr wrap="square" rtlCol="0">
            <a:spAutoFit/>
          </a:bodyPr>
          <a:lstStyle/>
          <a:p>
            <a:pPr>
              <a:spcAft>
                <a:spcPts val="1200"/>
              </a:spcAft>
            </a:pPr>
            <a:r>
              <a:rPr lang="en-US" sz="4000" b="1" dirty="0">
                <a:effectLst>
                  <a:glow rad="139700">
                    <a:schemeClr val="bg1"/>
                  </a:glow>
                </a:effectLst>
                <a:latin typeface="Calibri" panose="020F0502020204030204" pitchFamily="34" charset="0"/>
                <a:cs typeface="Calibri" panose="020F0502020204030204" pitchFamily="34" charset="0"/>
              </a:rPr>
              <a:t>What’s Ahead of Us?</a:t>
            </a:r>
          </a:p>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Long-term – Positioning ourselves for growth for years to come (establishing healthy spiritual community, establishing healthy spiritual habits, eliminating idols that are consuming us, etc.)</a:t>
            </a:r>
          </a:p>
        </p:txBody>
      </p:sp>
    </p:spTree>
    <p:custDataLst>
      <p:tags r:id="rId1"/>
    </p:custDataLst>
    <p:extLst>
      <p:ext uri="{BB962C8B-B14F-4D97-AF65-F5344CB8AC3E}">
        <p14:creationId xmlns:p14="http://schemas.microsoft.com/office/powerpoint/2010/main" val="368884911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o Breathe While Running | How to Breathe When Running">
            <a:extLst>
              <a:ext uri="{FF2B5EF4-FFF2-40B4-BE49-F238E27FC236}">
                <a16:creationId xmlns:a16="http://schemas.microsoft.com/office/drawing/2014/main" id="{241EDB8B-0E96-F6A6-39DF-603058D43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 y="0"/>
            <a:ext cx="1218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740880"/>
            <a:ext cx="11232632"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“Press on toward the goal…”</a:t>
            </a:r>
          </a:p>
        </p:txBody>
      </p:sp>
      <p:sp>
        <p:nvSpPr>
          <p:cNvPr id="6" name="TextBox 5">
            <a:extLst>
              <a:ext uri="{FF2B5EF4-FFF2-40B4-BE49-F238E27FC236}">
                <a16:creationId xmlns:a16="http://schemas.microsoft.com/office/drawing/2014/main" id="{4FF5E4D2-C676-A423-9159-40EF6725955C}"/>
              </a:ext>
            </a:extLst>
          </p:cNvPr>
          <p:cNvSpPr txBox="1"/>
          <p:nvPr/>
        </p:nvSpPr>
        <p:spPr>
          <a:xfrm>
            <a:off x="309114" y="2217784"/>
            <a:ext cx="11573771" cy="2616101"/>
          </a:xfrm>
          <a:prstGeom prst="rect">
            <a:avLst/>
          </a:prstGeom>
          <a:solidFill>
            <a:srgbClr val="1D191A">
              <a:alpha val="50000"/>
            </a:srgbClr>
          </a:solidFill>
        </p:spPr>
        <p:txBody>
          <a:bodyPr wrap="square" rtlCol="0">
            <a:spAutoFit/>
          </a:bodyPr>
          <a:lstStyle/>
          <a:p>
            <a:pPr>
              <a:spcAft>
                <a:spcPts val="1200"/>
              </a:spcAft>
            </a:pPr>
            <a:r>
              <a:rPr lang="en-US" sz="4800" b="1" dirty="0">
                <a:effectLst>
                  <a:glow rad="139700">
                    <a:schemeClr val="bg1"/>
                  </a:glow>
                </a:effectLst>
                <a:latin typeface="Calibri" panose="020F0502020204030204" pitchFamily="34" charset="0"/>
                <a:cs typeface="Calibri" panose="020F0502020204030204" pitchFamily="34" charset="0"/>
              </a:rPr>
              <a:t>What is the goal?</a:t>
            </a:r>
          </a:p>
          <a:p>
            <a:pPr>
              <a:spcAft>
                <a:spcPts val="1200"/>
              </a:spcAft>
            </a:pPr>
            <a:endParaRPr lang="en-US" sz="4800" b="1" dirty="0">
              <a:effectLst>
                <a:glow rad="139700">
                  <a:schemeClr val="bg1"/>
                </a:glow>
              </a:effectLst>
              <a:latin typeface="Calibri" panose="020F0502020204030204" pitchFamily="34" charset="0"/>
              <a:cs typeface="Calibri" panose="020F0502020204030204" pitchFamily="34" charset="0"/>
            </a:endParaRPr>
          </a:p>
          <a:p>
            <a:pPr algn="ctr">
              <a:spcAft>
                <a:spcPts val="1200"/>
              </a:spcAft>
            </a:pPr>
            <a:r>
              <a:rPr lang="en-US" sz="4800" b="1" dirty="0">
                <a:solidFill>
                  <a:srgbClr val="FFFF00"/>
                </a:solidFill>
                <a:effectLst>
                  <a:glow rad="139700">
                    <a:schemeClr val="bg1"/>
                  </a:glow>
                </a:effectLst>
                <a:latin typeface="Calibri" panose="020F0502020204030204" pitchFamily="34" charset="0"/>
                <a:cs typeface="Calibri" panose="020F0502020204030204" pitchFamily="34" charset="0"/>
              </a:rPr>
              <a:t>Christlikeness!</a:t>
            </a:r>
          </a:p>
        </p:txBody>
      </p:sp>
    </p:spTree>
    <p:custDataLst>
      <p:tags r:id="rId1"/>
    </p:custDataLst>
    <p:extLst>
      <p:ext uri="{BB962C8B-B14F-4D97-AF65-F5344CB8AC3E}">
        <p14:creationId xmlns:p14="http://schemas.microsoft.com/office/powerpoint/2010/main" val="1558818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o Breathe While Running | How to Breathe When Running">
            <a:extLst>
              <a:ext uri="{FF2B5EF4-FFF2-40B4-BE49-F238E27FC236}">
                <a16:creationId xmlns:a16="http://schemas.microsoft.com/office/drawing/2014/main" id="{241EDB8B-0E96-F6A6-39DF-603058D43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 y="0"/>
            <a:ext cx="1218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740880"/>
            <a:ext cx="11232632"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“Press on toward the goal…”</a:t>
            </a:r>
          </a:p>
        </p:txBody>
      </p:sp>
      <p:sp>
        <p:nvSpPr>
          <p:cNvPr id="6" name="TextBox 5">
            <a:extLst>
              <a:ext uri="{FF2B5EF4-FFF2-40B4-BE49-F238E27FC236}">
                <a16:creationId xmlns:a16="http://schemas.microsoft.com/office/drawing/2014/main" id="{4FF5E4D2-C676-A423-9159-40EF6725955C}"/>
              </a:ext>
            </a:extLst>
          </p:cNvPr>
          <p:cNvSpPr txBox="1"/>
          <p:nvPr/>
        </p:nvSpPr>
        <p:spPr>
          <a:xfrm>
            <a:off x="309114" y="2217784"/>
            <a:ext cx="11573771" cy="830997"/>
          </a:xfrm>
          <a:prstGeom prst="rect">
            <a:avLst/>
          </a:prstGeom>
          <a:solidFill>
            <a:srgbClr val="1D191A">
              <a:alpha val="50000"/>
            </a:srgbClr>
          </a:solidFill>
        </p:spPr>
        <p:txBody>
          <a:bodyPr wrap="square" rtlCol="0">
            <a:spAutoFit/>
          </a:bodyPr>
          <a:lstStyle/>
          <a:p>
            <a:pPr>
              <a:spcAft>
                <a:spcPts val="1200"/>
              </a:spcAft>
            </a:pPr>
            <a:r>
              <a:rPr lang="en-US" sz="4800" b="1" dirty="0">
                <a:effectLst>
                  <a:glow rad="139700">
                    <a:schemeClr val="bg1"/>
                  </a:glow>
                </a:effectLst>
                <a:latin typeface="Calibri" panose="020F0502020204030204" pitchFamily="34" charset="0"/>
                <a:cs typeface="Calibri" panose="020F0502020204030204" pitchFamily="34" charset="0"/>
              </a:rPr>
              <a:t>What holds us back?</a:t>
            </a:r>
          </a:p>
        </p:txBody>
      </p:sp>
    </p:spTree>
    <p:custDataLst>
      <p:tags r:id="rId1"/>
    </p:custDataLst>
    <p:extLst>
      <p:ext uri="{BB962C8B-B14F-4D97-AF65-F5344CB8AC3E}">
        <p14:creationId xmlns:p14="http://schemas.microsoft.com/office/powerpoint/2010/main" val="1736318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sinessman Running With Backpack On The Road Stock Photo, Picture And  Royalty Free Image | wholesaledoorparts.com">
            <a:extLst>
              <a:ext uri="{FF2B5EF4-FFF2-40B4-BE49-F238E27FC236}">
                <a16:creationId xmlns:a16="http://schemas.microsoft.com/office/drawing/2014/main" id="{39BED0FB-BDC5-BA91-974A-153033DFC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870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493038" y="5534561"/>
            <a:ext cx="11232632" cy="1323439"/>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…let us throw off everything that hinders and the sin that so easily entangles…      Hebrews 12:2</a:t>
            </a:r>
          </a:p>
        </p:txBody>
      </p:sp>
      <p:sp>
        <p:nvSpPr>
          <p:cNvPr id="2" name="Rectangle: Rounded Corners 1">
            <a:extLst>
              <a:ext uri="{FF2B5EF4-FFF2-40B4-BE49-F238E27FC236}">
                <a16:creationId xmlns:a16="http://schemas.microsoft.com/office/drawing/2014/main" id="{F13DDE8D-12E0-FF0D-8770-059C1CBAE617}"/>
              </a:ext>
            </a:extLst>
          </p:cNvPr>
          <p:cNvSpPr/>
          <p:nvPr/>
        </p:nvSpPr>
        <p:spPr>
          <a:xfrm>
            <a:off x="99754" y="2047866"/>
            <a:ext cx="4381470" cy="2201165"/>
          </a:xfrm>
          <a:prstGeom prst="roundRect">
            <a:avLst/>
          </a:prstGeom>
          <a:solidFill>
            <a:srgbClr val="465649">
              <a:alpha val="70000"/>
            </a:srgb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What is keeping you from growing in Christlikeness?</a:t>
            </a:r>
          </a:p>
        </p:txBody>
      </p:sp>
      <p:sp>
        <p:nvSpPr>
          <p:cNvPr id="7" name="Rectangle: Rounded Corners 6">
            <a:extLst>
              <a:ext uri="{FF2B5EF4-FFF2-40B4-BE49-F238E27FC236}">
                <a16:creationId xmlns:a16="http://schemas.microsoft.com/office/drawing/2014/main" id="{06E241DF-FD09-98D0-7BB4-455C08170492}"/>
              </a:ext>
            </a:extLst>
          </p:cNvPr>
          <p:cNvSpPr/>
          <p:nvPr/>
        </p:nvSpPr>
        <p:spPr>
          <a:xfrm>
            <a:off x="6882937" y="872995"/>
            <a:ext cx="5209309" cy="4713343"/>
          </a:xfrm>
          <a:prstGeom prst="roundRect">
            <a:avLst/>
          </a:prstGeom>
          <a:solidFill>
            <a:srgbClr val="465649">
              <a:alpha val="70000"/>
            </a:srgb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Sinful habits</a:t>
            </a:r>
          </a:p>
          <a:p>
            <a:pPr marL="571500" indent="-571500">
              <a:buFont typeface="Arial" panose="020B0604020202020204" pitchFamily="34" charset="0"/>
              <a:buChar char="•"/>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Bitterness</a:t>
            </a:r>
          </a:p>
          <a:p>
            <a:pPr marL="571500" indent="-571500">
              <a:buFont typeface="Arial" panose="020B0604020202020204" pitchFamily="34" charset="0"/>
              <a:buChar char="•"/>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Pride / Unteachable spirit</a:t>
            </a:r>
          </a:p>
          <a:p>
            <a:pPr marL="571500" indent="-571500">
              <a:buFont typeface="Arial" panose="020B0604020202020204" pitchFamily="34" charset="0"/>
              <a:buChar char="•"/>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Isolation</a:t>
            </a:r>
          </a:p>
          <a:p>
            <a:pPr marL="571500" indent="-571500">
              <a:buFont typeface="Arial" panose="020B0604020202020204" pitchFamily="34" charset="0"/>
              <a:buChar char="•"/>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Other priorities</a:t>
            </a:r>
          </a:p>
        </p:txBody>
      </p:sp>
    </p:spTree>
    <p:custDataLst>
      <p:tags r:id="rId1"/>
    </p:custDataLst>
    <p:extLst>
      <p:ext uri="{BB962C8B-B14F-4D97-AF65-F5344CB8AC3E}">
        <p14:creationId xmlns:p14="http://schemas.microsoft.com/office/powerpoint/2010/main" val="4066141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barn(inVertical)">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barn(inVertical)">
                                      <p:cBhvr>
                                        <p:cTn id="36" dur="500"/>
                                        <p:tgtEl>
                                          <p:spTgt spid="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w to Breathe While Running | How to Breathe When Running">
            <a:extLst>
              <a:ext uri="{FF2B5EF4-FFF2-40B4-BE49-F238E27FC236}">
                <a16:creationId xmlns:a16="http://schemas.microsoft.com/office/drawing/2014/main" id="{241EDB8B-0E96-F6A6-39DF-603058D43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 y="0"/>
            <a:ext cx="1218513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does “Extraordinary Effort” Look Like?</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740880"/>
            <a:ext cx="11232632" cy="707886"/>
          </a:xfrm>
          <a:prstGeom prst="rect">
            <a:avLst/>
          </a:prstGeom>
          <a:solidFill>
            <a:srgbClr val="1D191A">
              <a:alpha val="50000"/>
            </a:srgbClr>
          </a:solidFill>
        </p:spPr>
        <p:txBody>
          <a:bodyPr wrap="square" rtlCol="0">
            <a:spAutoFit/>
          </a:bodyPr>
          <a:lstStyle/>
          <a:p>
            <a:pPr algn="ctr"/>
            <a:r>
              <a:rPr lang="en-US" sz="4000" b="1" dirty="0">
                <a:effectLst>
                  <a:glow rad="139700">
                    <a:schemeClr val="bg1"/>
                  </a:glow>
                </a:effectLst>
                <a:latin typeface="Calibri" panose="020F0502020204030204" pitchFamily="34" charset="0"/>
                <a:cs typeface="Calibri" panose="020F0502020204030204" pitchFamily="34" charset="0"/>
              </a:rPr>
              <a:t>“Press on toward the goal…”</a:t>
            </a:r>
          </a:p>
        </p:txBody>
      </p:sp>
      <p:sp>
        <p:nvSpPr>
          <p:cNvPr id="6" name="TextBox 5">
            <a:extLst>
              <a:ext uri="{FF2B5EF4-FFF2-40B4-BE49-F238E27FC236}">
                <a16:creationId xmlns:a16="http://schemas.microsoft.com/office/drawing/2014/main" id="{4FF5E4D2-C676-A423-9159-40EF6725955C}"/>
              </a:ext>
            </a:extLst>
          </p:cNvPr>
          <p:cNvSpPr txBox="1"/>
          <p:nvPr/>
        </p:nvSpPr>
        <p:spPr>
          <a:xfrm>
            <a:off x="309114" y="2217784"/>
            <a:ext cx="11573771" cy="830997"/>
          </a:xfrm>
          <a:prstGeom prst="rect">
            <a:avLst/>
          </a:prstGeom>
          <a:solidFill>
            <a:srgbClr val="1D191A">
              <a:alpha val="50000"/>
            </a:srgbClr>
          </a:solidFill>
        </p:spPr>
        <p:txBody>
          <a:bodyPr wrap="square" rtlCol="0">
            <a:spAutoFit/>
          </a:bodyPr>
          <a:lstStyle/>
          <a:p>
            <a:pPr>
              <a:spcAft>
                <a:spcPts val="1200"/>
              </a:spcAft>
            </a:pPr>
            <a:r>
              <a:rPr lang="en-US" sz="4800" b="1" dirty="0">
                <a:effectLst>
                  <a:glow rad="139700">
                    <a:schemeClr val="bg1"/>
                  </a:glow>
                </a:effectLst>
                <a:latin typeface="Calibri" panose="020F0502020204030204" pitchFamily="34" charset="0"/>
                <a:cs typeface="Calibri" panose="020F0502020204030204" pitchFamily="34" charset="0"/>
              </a:rPr>
              <a:t>What keeps us going?</a:t>
            </a:r>
          </a:p>
        </p:txBody>
      </p:sp>
    </p:spTree>
    <p:custDataLst>
      <p:tags r:id="rId1"/>
    </p:custDataLst>
    <p:extLst>
      <p:ext uri="{BB962C8B-B14F-4D97-AF65-F5344CB8AC3E}">
        <p14:creationId xmlns:p14="http://schemas.microsoft.com/office/powerpoint/2010/main" val="3068939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taineers ascending cliff">
            <a:extLst>
              <a:ext uri="{FF2B5EF4-FFF2-40B4-BE49-F238E27FC236}">
                <a16:creationId xmlns:a16="http://schemas.microsoft.com/office/drawing/2014/main" id="{5A9DA3C5-947C-22D4-B1FB-D27C62F4C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857255"/>
            <a:ext cx="11232632" cy="5632311"/>
          </a:xfrm>
          <a:prstGeom prst="rect">
            <a:avLst/>
          </a:prstGeom>
          <a:solidFill>
            <a:srgbClr val="1D191A">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but I press on 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I press on toward the goal for the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prize</a:t>
            </a:r>
            <a:r>
              <a:rPr lang="en-US" sz="4000" b="1" dirty="0">
                <a:effectLst>
                  <a:glow rad="139700">
                    <a:schemeClr val="bg1"/>
                  </a:glow>
                </a:effectLst>
                <a:latin typeface="Calibri" panose="020F0502020204030204" pitchFamily="34" charset="0"/>
                <a:cs typeface="Calibri" panose="020F0502020204030204" pitchFamily="34" charset="0"/>
              </a:rPr>
              <a:t>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
        <p:nvSpPr>
          <p:cNvPr id="2" name="Rectangle: Rounded Corners 1">
            <a:extLst>
              <a:ext uri="{FF2B5EF4-FFF2-40B4-BE49-F238E27FC236}">
                <a16:creationId xmlns:a16="http://schemas.microsoft.com/office/drawing/2014/main" id="{7111C699-FC39-CE9F-B964-51583ED3658F}"/>
              </a:ext>
            </a:extLst>
          </p:cNvPr>
          <p:cNvSpPr/>
          <p:nvPr/>
        </p:nvSpPr>
        <p:spPr>
          <a:xfrm>
            <a:off x="537071" y="3887759"/>
            <a:ext cx="11035760" cy="1237038"/>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What’s the prize?  Is it really worth all this effort?</a:t>
            </a:r>
          </a:p>
        </p:txBody>
      </p:sp>
    </p:spTree>
    <p:custDataLst>
      <p:tags r:id="rId1"/>
    </p:custDataLst>
    <p:extLst>
      <p:ext uri="{BB962C8B-B14F-4D97-AF65-F5344CB8AC3E}">
        <p14:creationId xmlns:p14="http://schemas.microsoft.com/office/powerpoint/2010/main" val="39117636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Sports Competitions with biggest Prize Money in the World | Chase Your  Sport - Sports Social Blog">
            <a:extLst>
              <a:ext uri="{FF2B5EF4-FFF2-40B4-BE49-F238E27FC236}">
                <a16:creationId xmlns:a16="http://schemas.microsoft.com/office/drawing/2014/main" id="{24414BFA-6B24-1801-4D3F-33156A912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Prize Could Be Worth All This Effort???</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1331230"/>
            <a:ext cx="11232632" cy="3477875"/>
          </a:xfrm>
          <a:prstGeom prst="rect">
            <a:avLst/>
          </a:prstGeom>
          <a:solidFill>
            <a:srgbClr val="1D191A">
              <a:alpha val="80000"/>
            </a:srgbClr>
          </a:solidFill>
        </p:spPr>
        <p:txBody>
          <a:bodyPr wrap="square" rtlCol="0">
            <a:spAutoFit/>
          </a:bodyPr>
          <a:lstStyle/>
          <a:p>
            <a:r>
              <a:rPr lang="en-US" sz="4400" b="1" dirty="0">
                <a:effectLst>
                  <a:glow rad="139700">
                    <a:schemeClr val="bg1"/>
                  </a:glow>
                </a:effectLst>
                <a:latin typeface="Calibri" panose="020F0502020204030204" pitchFamily="34" charset="0"/>
                <a:cs typeface="Calibri" panose="020F0502020204030204" pitchFamily="34" charset="0"/>
              </a:rPr>
              <a:t>What is more, I consider everything a loss compared to the </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surpassing greatness of knowing Christ Jesus my Lord</a:t>
            </a:r>
            <a:r>
              <a:rPr lang="en-US" sz="4400" b="1" dirty="0">
                <a:effectLst>
                  <a:glow rad="139700">
                    <a:schemeClr val="bg1"/>
                  </a:glow>
                </a:effectLst>
                <a:latin typeface="Calibri" panose="020F0502020204030204" pitchFamily="34" charset="0"/>
                <a:cs typeface="Calibri" panose="020F0502020204030204" pitchFamily="34" charset="0"/>
              </a:rPr>
              <a:t>, for whose sake I have lost all things.</a:t>
            </a:r>
          </a:p>
          <a:p>
            <a:r>
              <a:rPr lang="en-US" sz="4400" b="1" dirty="0">
                <a:effectLst>
                  <a:glow rad="139700">
                    <a:schemeClr val="bg1"/>
                  </a:glow>
                </a:effectLst>
                <a:latin typeface="Calibri" panose="020F0502020204030204" pitchFamily="34" charset="0"/>
                <a:cs typeface="Calibri" panose="020F0502020204030204" pitchFamily="34" charset="0"/>
              </a:rPr>
              <a:t>                                         Philippians 3:8</a:t>
            </a:r>
          </a:p>
        </p:txBody>
      </p:sp>
    </p:spTree>
    <p:custDataLst>
      <p:tags r:id="rId1"/>
    </p:custDataLst>
    <p:extLst>
      <p:ext uri="{BB962C8B-B14F-4D97-AF65-F5344CB8AC3E}">
        <p14:creationId xmlns:p14="http://schemas.microsoft.com/office/powerpoint/2010/main" val="1148685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1110D-DD3C-38BD-C59A-AC35FBFB9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479684" y="4561991"/>
            <a:ext cx="11232632" cy="1938992"/>
          </a:xfrm>
          <a:prstGeom prst="rect">
            <a:avLst/>
          </a:prstGeom>
          <a:solidFill>
            <a:srgbClr val="036B7C">
              <a:alpha val="60000"/>
            </a:srgbClr>
          </a:solidFill>
        </p:spPr>
        <p:txBody>
          <a:bodyPr wrap="square" rtlCol="0">
            <a:spAutoFit/>
          </a:bodyPr>
          <a:lstStyle/>
          <a:p>
            <a:pPr algn="ctr"/>
            <a:r>
              <a:rPr lang="en-US" sz="6000" b="1" dirty="0">
                <a:effectLst>
                  <a:glow rad="139700">
                    <a:schemeClr val="bg1"/>
                  </a:glow>
                </a:effectLst>
                <a:latin typeface="Calibri" panose="020F0502020204030204" pitchFamily="34" charset="0"/>
                <a:cs typeface="Calibri" panose="020F0502020204030204" pitchFamily="34" charset="0"/>
              </a:rPr>
              <a:t>What do you think his father, King David, would have asked God for?</a:t>
            </a:r>
          </a:p>
        </p:txBody>
      </p:sp>
    </p:spTree>
    <p:custDataLst>
      <p:tags r:id="rId1"/>
    </p:custDataLst>
    <p:extLst>
      <p:ext uri="{BB962C8B-B14F-4D97-AF65-F5344CB8AC3E}">
        <p14:creationId xmlns:p14="http://schemas.microsoft.com/office/powerpoint/2010/main" val="340661142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Sports Competitions with biggest Prize Money in the World | Chase Your  Sport - Sports Social Blog">
            <a:extLst>
              <a:ext uri="{FF2B5EF4-FFF2-40B4-BE49-F238E27FC236}">
                <a16:creationId xmlns:a16="http://schemas.microsoft.com/office/drawing/2014/main" id="{24414BFA-6B24-1801-4D3F-33156A912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Prize Could Be Worth All This Effort???</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1331230"/>
            <a:ext cx="11232632" cy="4555093"/>
          </a:xfrm>
          <a:prstGeom prst="rect">
            <a:avLst/>
          </a:prstGeom>
          <a:solidFill>
            <a:srgbClr val="1D191A">
              <a:alpha val="80000"/>
            </a:srgbClr>
          </a:solid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One thing I ask of the Lord,</a:t>
            </a:r>
          </a:p>
          <a:p>
            <a:pPr algn="ctr"/>
            <a:r>
              <a:rPr lang="en-US" sz="4000" b="1" dirty="0">
                <a:effectLst>
                  <a:glow rad="139700">
                    <a:schemeClr val="bg1"/>
                  </a:glow>
                </a:effectLst>
                <a:latin typeface="Calibri" panose="020F0502020204030204" pitchFamily="34" charset="0"/>
                <a:cs typeface="Calibri" panose="020F0502020204030204" pitchFamily="34" charset="0"/>
              </a:rPr>
              <a:t>    this will I seek:</a:t>
            </a:r>
          </a:p>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that I may dwell in the house of the Lord</a:t>
            </a:r>
          </a:p>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    all the days of my life</a:t>
            </a:r>
            <a:r>
              <a:rPr lang="en-US" sz="4000" b="1" dirty="0">
                <a:effectLst>
                  <a:glow rad="139700">
                    <a:schemeClr val="bg1"/>
                  </a:glow>
                </a:effectLst>
                <a:latin typeface="Calibri" panose="020F0502020204030204" pitchFamily="34" charset="0"/>
                <a:cs typeface="Calibri" panose="020F0502020204030204" pitchFamily="34" charset="0"/>
              </a:rPr>
              <a:t>,</a:t>
            </a:r>
          </a:p>
          <a:p>
            <a:pPr algn="ctr"/>
            <a:r>
              <a:rPr lang="en-US" sz="4000" b="1" dirty="0">
                <a:effectLst>
                  <a:glow rad="139700">
                    <a:schemeClr val="bg1"/>
                  </a:glow>
                </a:effectLst>
                <a:latin typeface="Calibri" panose="020F0502020204030204" pitchFamily="34" charset="0"/>
                <a:cs typeface="Calibri" panose="020F0502020204030204" pitchFamily="34" charset="0"/>
              </a:rPr>
              <a:t>to gaze upon the beauty of the Lord</a:t>
            </a:r>
          </a:p>
          <a:p>
            <a:pPr algn="ctr"/>
            <a:r>
              <a:rPr lang="en-US" sz="4000" b="1" dirty="0">
                <a:effectLst>
                  <a:glow rad="139700">
                    <a:schemeClr val="bg1"/>
                  </a:glow>
                </a:effectLst>
                <a:latin typeface="Calibri" panose="020F0502020204030204" pitchFamily="34" charset="0"/>
                <a:cs typeface="Calibri" panose="020F0502020204030204" pitchFamily="34" charset="0"/>
              </a:rPr>
              <a:t>    and to seek him in his temple.</a:t>
            </a:r>
          </a:p>
          <a:p>
            <a:pPr algn="ctr">
              <a:spcBef>
                <a:spcPts val="1200"/>
              </a:spcBef>
            </a:pPr>
            <a:r>
              <a:rPr lang="en-US" sz="4000" b="1" dirty="0">
                <a:effectLst>
                  <a:glow rad="139700">
                    <a:schemeClr val="bg1"/>
                  </a:glow>
                </a:effectLst>
                <a:latin typeface="Calibri" panose="020F0502020204030204" pitchFamily="34" charset="0"/>
                <a:cs typeface="Calibri" panose="020F0502020204030204" pitchFamily="34" charset="0"/>
              </a:rPr>
              <a:t>Psalm 27:4</a:t>
            </a:r>
          </a:p>
        </p:txBody>
      </p:sp>
    </p:spTree>
    <p:custDataLst>
      <p:tags r:id="rId1"/>
    </p:custDataLst>
    <p:extLst>
      <p:ext uri="{BB962C8B-B14F-4D97-AF65-F5344CB8AC3E}">
        <p14:creationId xmlns:p14="http://schemas.microsoft.com/office/powerpoint/2010/main" val="295675847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Sports Competitions with biggest Prize Money in the World | Chase Your  Sport - Sports Social Blog">
            <a:extLst>
              <a:ext uri="{FF2B5EF4-FFF2-40B4-BE49-F238E27FC236}">
                <a16:creationId xmlns:a16="http://schemas.microsoft.com/office/drawing/2014/main" id="{24414BFA-6B24-1801-4D3F-33156A912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Prize Could Be Worth All This Effort???</a:t>
            </a:r>
          </a:p>
        </p:txBody>
      </p:sp>
      <p:sp>
        <p:nvSpPr>
          <p:cNvPr id="5" name="TextBox 4">
            <a:extLst>
              <a:ext uri="{FF2B5EF4-FFF2-40B4-BE49-F238E27FC236}">
                <a16:creationId xmlns:a16="http://schemas.microsoft.com/office/drawing/2014/main" id="{05B08996-36BF-2148-55F6-EA69AB32C346}"/>
              </a:ext>
            </a:extLst>
          </p:cNvPr>
          <p:cNvSpPr txBox="1"/>
          <p:nvPr/>
        </p:nvSpPr>
        <p:spPr>
          <a:xfrm>
            <a:off x="479684" y="1331230"/>
            <a:ext cx="11232632" cy="4708981"/>
          </a:xfrm>
          <a:prstGeom prst="rect">
            <a:avLst/>
          </a:prstGeom>
          <a:solidFill>
            <a:srgbClr val="1D191A">
              <a:alpha val="80000"/>
            </a:srgbClr>
          </a:solidFill>
        </p:spPr>
        <p:txBody>
          <a:bodyPr wrap="square" rtlCol="0">
            <a:spAutoFit/>
          </a:bodyPr>
          <a:lstStyle/>
          <a:p>
            <a:endParaRPr lang="en-US" sz="2000" b="1" dirty="0">
              <a:effectLst>
                <a:glow rad="139700">
                  <a:schemeClr val="bg1"/>
                </a:glow>
              </a:effectLst>
              <a:latin typeface="Calibri" panose="020F0502020204030204" pitchFamily="34" charset="0"/>
              <a:cs typeface="Calibri" panose="020F0502020204030204" pitchFamily="34" charset="0"/>
            </a:endParaRPr>
          </a:p>
          <a:p>
            <a:r>
              <a:rPr lang="en-US" sz="4000" b="1" dirty="0">
                <a:effectLst>
                  <a:glow rad="139700">
                    <a:schemeClr val="bg1"/>
                  </a:glow>
                </a:effectLst>
                <a:latin typeface="Calibri" panose="020F0502020204030204" pitchFamily="34" charset="0"/>
                <a:cs typeface="Calibri" panose="020F0502020204030204" pitchFamily="34" charset="0"/>
              </a:rPr>
              <a:t>I say to the Lord, “You are my Lord;</a:t>
            </a:r>
          </a:p>
          <a:p>
            <a:r>
              <a:rPr lang="en-US" sz="4000" b="1" dirty="0">
                <a:effectLst>
                  <a:glow rad="139700">
                    <a:schemeClr val="bg1"/>
                  </a:glow>
                </a:effectLst>
                <a:latin typeface="Calibri" panose="020F0502020204030204" pitchFamily="34" charset="0"/>
                <a:cs typeface="Calibri" panose="020F0502020204030204" pitchFamily="34" charset="0"/>
              </a:rPr>
              <a: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 have no good apart from you</a:t>
            </a:r>
            <a:r>
              <a:rPr lang="en-US" sz="4000" b="1" dirty="0">
                <a:effectLst>
                  <a:glow rad="139700">
                    <a:schemeClr val="bg1"/>
                  </a:glow>
                </a:effectLst>
                <a:latin typeface="Calibri" panose="020F0502020204030204" pitchFamily="34" charset="0"/>
                <a:cs typeface="Calibri" panose="020F0502020204030204" pitchFamily="34" charset="0"/>
              </a:rPr>
              <a:t>.”</a:t>
            </a:r>
          </a:p>
          <a:p>
            <a:endParaRPr lang="en-US" sz="2000" b="1" dirty="0">
              <a:effectLst>
                <a:glow rad="139700">
                  <a:schemeClr val="bg1"/>
                </a:glow>
              </a:effectLst>
              <a:latin typeface="Calibri" panose="020F0502020204030204" pitchFamily="34" charset="0"/>
              <a:cs typeface="Calibri" panose="020F0502020204030204" pitchFamily="34" charset="0"/>
            </a:endParaRPr>
          </a:p>
          <a:p>
            <a:r>
              <a:rPr lang="en-US" sz="4000" b="1" dirty="0">
                <a:effectLst>
                  <a:glow rad="139700">
                    <a:schemeClr val="bg1"/>
                  </a:glow>
                </a:effectLst>
                <a:latin typeface="Calibri" panose="020F0502020204030204" pitchFamily="34" charset="0"/>
                <a:cs typeface="Calibri" panose="020F0502020204030204" pitchFamily="34" charset="0"/>
              </a:rPr>
              <a:t>You make known to me the path of life;</a:t>
            </a:r>
          </a:p>
          <a:p>
            <a:r>
              <a:rPr lang="en-US" sz="4000" b="1" dirty="0">
                <a:effectLst>
                  <a:glow rad="139700">
                    <a:schemeClr val="bg1"/>
                  </a:glow>
                </a:effectLst>
                <a:latin typeface="Calibri" panose="020F0502020204030204" pitchFamily="34" charset="0"/>
                <a:cs typeface="Calibri" panose="020F0502020204030204" pitchFamily="34" charset="0"/>
              </a:rPr>
              <a: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in your presence there is fullness of joy</a:t>
            </a:r>
            <a:r>
              <a:rPr lang="en-US" sz="4000" b="1" dirty="0">
                <a:effectLst>
                  <a:glow rad="139700">
                    <a:schemeClr val="bg1"/>
                  </a:glow>
                </a:effectLst>
                <a:latin typeface="Calibri" panose="020F0502020204030204" pitchFamily="34" charset="0"/>
                <a:cs typeface="Calibri" panose="020F0502020204030204" pitchFamily="34" charset="0"/>
              </a:rPr>
              <a:t>;</a:t>
            </a:r>
          </a:p>
          <a:p>
            <a:r>
              <a:rPr lang="en-US" sz="4000" b="1" dirty="0">
                <a:effectLst>
                  <a:glow rad="139700">
                    <a:schemeClr val="bg1"/>
                  </a:glow>
                </a:effectLst>
                <a:latin typeface="Calibri" panose="020F0502020204030204" pitchFamily="34" charset="0"/>
                <a:cs typeface="Calibri" panose="020F0502020204030204" pitchFamily="34" charset="0"/>
              </a:rPr>
              <a:t>    </a:t>
            </a: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at your right hand are pleasures forevermore</a:t>
            </a:r>
            <a:r>
              <a:rPr lang="en-US" sz="4000" b="1" dirty="0">
                <a:effectLst>
                  <a:glow rad="139700">
                    <a:schemeClr val="bg1"/>
                  </a:glow>
                </a:effectLst>
                <a:latin typeface="Calibri" panose="020F0502020204030204" pitchFamily="34" charset="0"/>
                <a:cs typeface="Calibri" panose="020F0502020204030204" pitchFamily="34" charset="0"/>
              </a:rPr>
              <a:t>.</a:t>
            </a:r>
          </a:p>
          <a:p>
            <a:endParaRPr lang="en-US" sz="2000" b="1" dirty="0">
              <a:effectLst>
                <a:glow rad="139700">
                  <a:schemeClr val="bg1"/>
                </a:glow>
              </a:effectLst>
              <a:latin typeface="Calibri" panose="020F0502020204030204" pitchFamily="34" charset="0"/>
              <a:cs typeface="Calibri" panose="020F0502020204030204" pitchFamily="34" charset="0"/>
            </a:endParaRPr>
          </a:p>
          <a:p>
            <a:r>
              <a:rPr lang="en-US" sz="4000" b="1" dirty="0">
                <a:effectLst>
                  <a:glow rad="139700">
                    <a:schemeClr val="bg1"/>
                  </a:glow>
                </a:effectLst>
                <a:latin typeface="Calibri" panose="020F0502020204030204" pitchFamily="34" charset="0"/>
                <a:cs typeface="Calibri" panose="020F0502020204030204" pitchFamily="34" charset="0"/>
              </a:rPr>
              <a:t>                                         Psalm 16:2,11</a:t>
            </a:r>
          </a:p>
        </p:txBody>
      </p:sp>
    </p:spTree>
    <p:custDataLst>
      <p:tags r:id="rId1"/>
    </p:custDataLst>
    <p:extLst>
      <p:ext uri="{BB962C8B-B14F-4D97-AF65-F5344CB8AC3E}">
        <p14:creationId xmlns:p14="http://schemas.microsoft.com/office/powerpoint/2010/main" val="131686536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Sports Competitions with biggest Prize Money in the World | Chase Your  Sport - Sports Social Blog">
            <a:extLst>
              <a:ext uri="{FF2B5EF4-FFF2-40B4-BE49-F238E27FC236}">
                <a16:creationId xmlns:a16="http://schemas.microsoft.com/office/drawing/2014/main" id="{24414BFA-6B24-1801-4D3F-33156A912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Why is Jesus the Ultimate Prize?</a:t>
            </a:r>
          </a:p>
        </p:txBody>
      </p:sp>
      <p:sp>
        <p:nvSpPr>
          <p:cNvPr id="5" name="TextBox 4">
            <a:extLst>
              <a:ext uri="{FF2B5EF4-FFF2-40B4-BE49-F238E27FC236}">
                <a16:creationId xmlns:a16="http://schemas.microsoft.com/office/drawing/2014/main" id="{05B08996-36BF-2148-55F6-EA69AB32C346}"/>
              </a:ext>
            </a:extLst>
          </p:cNvPr>
          <p:cNvSpPr txBox="1"/>
          <p:nvPr/>
        </p:nvSpPr>
        <p:spPr>
          <a:xfrm>
            <a:off x="1227117" y="1376200"/>
            <a:ext cx="9458795" cy="4154984"/>
          </a:xfrm>
          <a:prstGeom prst="rect">
            <a:avLst/>
          </a:prstGeom>
          <a:solidFill>
            <a:srgbClr val="1D191A">
              <a:alpha val="80000"/>
            </a:srgbClr>
          </a:solid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Anything we could ever seek after as a prize is already ours in Christ!</a:t>
            </a:r>
          </a:p>
          <a:p>
            <a:pPr algn="ctr"/>
            <a:endParaRPr lang="en-US" sz="4400" b="1" dirty="0">
              <a:solidFill>
                <a:srgbClr val="FFFF00"/>
              </a:solidFill>
              <a:effectLst>
                <a:glow rad="139700">
                  <a:schemeClr val="bg1"/>
                </a:glow>
              </a:effectLst>
              <a:latin typeface="Calibri" panose="020F0502020204030204" pitchFamily="34" charset="0"/>
              <a:cs typeface="Calibri" panose="020F0502020204030204" pitchFamily="34" charset="0"/>
            </a:endParaRPr>
          </a:p>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Happiness, Eternal Riches, Wisdom, Position, Physical pleasure, Comfort, Satisfaction, Love</a:t>
            </a:r>
          </a:p>
        </p:txBody>
      </p:sp>
    </p:spTree>
    <p:custDataLst>
      <p:tags r:id="rId1"/>
    </p:custDataLst>
    <p:extLst>
      <p:ext uri="{BB962C8B-B14F-4D97-AF65-F5344CB8AC3E}">
        <p14:creationId xmlns:p14="http://schemas.microsoft.com/office/powerpoint/2010/main" val="3232750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eers ascending cliff">
            <a:extLst>
              <a:ext uri="{FF2B5EF4-FFF2-40B4-BE49-F238E27FC236}">
                <a16:creationId xmlns:a16="http://schemas.microsoft.com/office/drawing/2014/main" id="{5E840173-EF18-EFAE-4B4C-973970D16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205468D-FBBE-74B0-2CC3-B10EB82293D8}"/>
              </a:ext>
            </a:extLst>
          </p:cNvPr>
          <p:cNvSpPr txBox="1"/>
          <p:nvPr/>
        </p:nvSpPr>
        <p:spPr>
          <a:xfrm>
            <a:off x="340199" y="51777"/>
            <a:ext cx="11232632"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2. Commit to the Method He has Given Us</a:t>
            </a:r>
          </a:p>
        </p:txBody>
      </p:sp>
      <p:sp>
        <p:nvSpPr>
          <p:cNvPr id="4" name="Rectangle: Rounded Corners 3">
            <a:extLst>
              <a:ext uri="{FF2B5EF4-FFF2-40B4-BE49-F238E27FC236}">
                <a16:creationId xmlns:a16="http://schemas.microsoft.com/office/drawing/2014/main" id="{5616ACE3-F35A-907E-6606-2C2120180C4D}"/>
              </a:ext>
            </a:extLst>
          </p:cNvPr>
          <p:cNvSpPr/>
          <p:nvPr/>
        </p:nvSpPr>
        <p:spPr>
          <a:xfrm>
            <a:off x="537071" y="2191962"/>
            <a:ext cx="11035760"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God’s method for us is that we put extraordinary effort into becoming Christlike!</a:t>
            </a:r>
          </a:p>
        </p:txBody>
      </p:sp>
    </p:spTree>
    <p:custDataLst>
      <p:tags r:id="rId1"/>
    </p:custDataLst>
    <p:extLst>
      <p:ext uri="{BB962C8B-B14F-4D97-AF65-F5344CB8AC3E}">
        <p14:creationId xmlns:p14="http://schemas.microsoft.com/office/powerpoint/2010/main" val="113414853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A3B6DA60-EE7A-5483-5916-F4592241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Becoming Christlike</a:t>
            </a:r>
          </a:p>
        </p:txBody>
      </p:sp>
      <p:sp>
        <p:nvSpPr>
          <p:cNvPr id="3" name="TextBox 2">
            <a:extLst>
              <a:ext uri="{FF2B5EF4-FFF2-40B4-BE49-F238E27FC236}">
                <a16:creationId xmlns:a16="http://schemas.microsoft.com/office/drawing/2014/main" id="{8B4CA1AC-1A78-21D4-FE82-2DE06F58B725}"/>
              </a:ext>
            </a:extLst>
          </p:cNvPr>
          <p:cNvSpPr txBox="1"/>
          <p:nvPr/>
        </p:nvSpPr>
        <p:spPr>
          <a:xfrm>
            <a:off x="479684" y="2498978"/>
            <a:ext cx="11232632" cy="2123658"/>
          </a:xfrm>
          <a:prstGeom prst="rect">
            <a:avLst/>
          </a:prstGeom>
          <a:solidFill>
            <a:srgbClr val="222724">
              <a:alpha val="50000"/>
            </a:srgbClr>
          </a:solid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pPr marL="571500" indent="-571500">
              <a:buFont typeface="Arial" panose="020B0604020202020204" pitchFamily="34" charset="0"/>
              <a:buChar char="•"/>
            </a:pPr>
            <a:r>
              <a:rPr lang="en-US" sz="4400" dirty="0"/>
              <a:t>Believe what God says about us</a:t>
            </a:r>
          </a:p>
          <a:p>
            <a:pPr marL="571500" indent="-571500">
              <a:buFont typeface="Arial" panose="020B0604020202020204" pitchFamily="34" charset="0"/>
              <a:buChar char="•"/>
            </a:pPr>
            <a:r>
              <a:rPr lang="en-US" sz="4400" dirty="0"/>
              <a:t>Commit to the method he has given us</a:t>
            </a:r>
          </a:p>
          <a:p>
            <a:pPr marL="571500" indent="-571500">
              <a:buFont typeface="Arial" panose="020B0604020202020204" pitchFamily="34" charset="0"/>
              <a:buChar char="•"/>
            </a:pPr>
            <a:r>
              <a:rPr lang="en-US" sz="4400" dirty="0">
                <a:solidFill>
                  <a:srgbClr val="FFFF00"/>
                </a:solidFill>
              </a:rPr>
              <a:t>Recognize each person’s unique journey</a:t>
            </a:r>
          </a:p>
        </p:txBody>
      </p:sp>
    </p:spTree>
    <p:custDataLst>
      <p:tags r:id="rId1"/>
    </p:custDataLst>
    <p:extLst>
      <p:ext uri="{BB962C8B-B14F-4D97-AF65-F5344CB8AC3E}">
        <p14:creationId xmlns:p14="http://schemas.microsoft.com/office/powerpoint/2010/main" val="1541256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325097D1-44D8-2194-6684-7C0ED297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89744" y="1600143"/>
            <a:ext cx="11362546" cy="3785652"/>
          </a:xfrm>
          <a:prstGeom prst="rect">
            <a:avLst/>
          </a:prstGeom>
          <a:solidFill>
            <a:srgbClr val="222724">
              <a:alpha val="50000"/>
            </a:srgbClr>
          </a:solidFill>
        </p:spPr>
        <p:txBody>
          <a:bodyPr wrap="square" rtlCol="0">
            <a:spAutoFit/>
          </a:bodyPr>
          <a:lstStyle>
            <a:defPPr>
              <a:defRPr lang="en-US"/>
            </a:defPPr>
            <a:lvl1pPr>
              <a:defRPr sz="4000" b="1" baseline="30000">
                <a:effectLst>
                  <a:glow rad="139700">
                    <a:schemeClr val="bg1"/>
                  </a:glow>
                </a:effectLst>
                <a:latin typeface="Calibri" panose="020F0502020204030204" pitchFamily="34" charset="0"/>
                <a:cs typeface="Calibri" panose="020F0502020204030204" pitchFamily="34" charset="0"/>
              </a:defRPr>
            </a:lvl1pPr>
          </a:lstStyle>
          <a:p>
            <a:r>
              <a:rPr lang="en-US" dirty="0"/>
              <a:t>15</a:t>
            </a:r>
            <a:r>
              <a:rPr lang="en-US" baseline="0" dirty="0"/>
              <a:t> </a:t>
            </a:r>
            <a:r>
              <a:rPr lang="en-US" baseline="0" dirty="0">
                <a:solidFill>
                  <a:srgbClr val="FFFF00"/>
                </a:solidFill>
              </a:rPr>
              <a:t>Let us therefore, as many as are perfect, have this attitude</a:t>
            </a:r>
            <a:r>
              <a:rPr lang="en-US" baseline="0" dirty="0"/>
              <a:t>; and if in anything you have a different attitude, God will reveal that also to you; </a:t>
            </a:r>
            <a:r>
              <a:rPr lang="en-US" dirty="0"/>
              <a:t>16 </a:t>
            </a:r>
            <a:r>
              <a:rPr lang="en-US" baseline="0" dirty="0"/>
              <a:t>however, let us keep living by that same standard to which we have attained. </a:t>
            </a:r>
          </a:p>
          <a:p>
            <a:r>
              <a:rPr lang="en-US" baseline="0" dirty="0"/>
              <a:t>                                              Philippians 3:15-16 </a:t>
            </a:r>
          </a:p>
        </p:txBody>
      </p:sp>
      <p:sp>
        <p:nvSpPr>
          <p:cNvPr id="2" name="TextBox 1">
            <a:extLst>
              <a:ext uri="{FF2B5EF4-FFF2-40B4-BE49-F238E27FC236}">
                <a16:creationId xmlns:a16="http://schemas.microsoft.com/office/drawing/2014/main" id="{06C349D8-2499-600C-28D9-FA4F31200A6B}"/>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Recognize Each Person’s Unique Journey</a:t>
            </a:r>
          </a:p>
        </p:txBody>
      </p:sp>
      <p:sp>
        <p:nvSpPr>
          <p:cNvPr id="5" name="Rectangle: Rounded Corners 4">
            <a:extLst>
              <a:ext uri="{FF2B5EF4-FFF2-40B4-BE49-F238E27FC236}">
                <a16:creationId xmlns:a16="http://schemas.microsoft.com/office/drawing/2014/main" id="{45DCD324-E1C2-CB6B-6CFF-90FE0ECB47D8}"/>
              </a:ext>
            </a:extLst>
          </p:cNvPr>
          <p:cNvSpPr/>
          <p:nvPr/>
        </p:nvSpPr>
        <p:spPr>
          <a:xfrm>
            <a:off x="578120" y="4153765"/>
            <a:ext cx="11035760"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Spiritually mature believers will agree on the principles Paul has described in verses 10-14 – a single-minded devotion to Christ.</a:t>
            </a:r>
          </a:p>
        </p:txBody>
      </p:sp>
    </p:spTree>
    <p:custDataLst>
      <p:tags r:id="rId1"/>
    </p:custDataLst>
    <p:extLst>
      <p:ext uri="{BB962C8B-B14F-4D97-AF65-F5344CB8AC3E}">
        <p14:creationId xmlns:p14="http://schemas.microsoft.com/office/powerpoint/2010/main" val="1697666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325097D1-44D8-2194-6684-7C0ED297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89744" y="1600143"/>
            <a:ext cx="11362546" cy="3785652"/>
          </a:xfrm>
          <a:prstGeom prst="rect">
            <a:avLst/>
          </a:prstGeom>
          <a:solidFill>
            <a:srgbClr val="222724">
              <a:alpha val="50000"/>
            </a:srgbClr>
          </a:solidFill>
        </p:spPr>
        <p:txBody>
          <a:bodyPr wrap="square" rtlCol="0">
            <a:spAutoFit/>
          </a:bodyPr>
          <a:lstStyle>
            <a:defPPr>
              <a:defRPr lang="en-US"/>
            </a:defPPr>
            <a:lvl1pPr>
              <a:defRPr sz="4000" b="1" baseline="30000">
                <a:effectLst>
                  <a:glow rad="139700">
                    <a:schemeClr val="bg1"/>
                  </a:glow>
                </a:effectLst>
                <a:latin typeface="Calibri" panose="020F0502020204030204" pitchFamily="34" charset="0"/>
                <a:cs typeface="Calibri" panose="020F0502020204030204" pitchFamily="34" charset="0"/>
              </a:defRPr>
            </a:lvl1pPr>
          </a:lstStyle>
          <a:p>
            <a:r>
              <a:rPr lang="en-US" dirty="0"/>
              <a:t>15</a:t>
            </a:r>
            <a:r>
              <a:rPr lang="en-US" baseline="0" dirty="0"/>
              <a:t> Let us therefore, as many as are perfect, have this attitude; </a:t>
            </a:r>
            <a:r>
              <a:rPr lang="en-US" baseline="0" dirty="0">
                <a:solidFill>
                  <a:srgbClr val="FFFF00"/>
                </a:solidFill>
              </a:rPr>
              <a:t>and if in anything you have a different attitude, God will reveal that also to you</a:t>
            </a:r>
            <a:r>
              <a:rPr lang="en-US" baseline="0" dirty="0"/>
              <a:t>; </a:t>
            </a:r>
            <a:r>
              <a:rPr lang="en-US" dirty="0"/>
              <a:t>16 </a:t>
            </a:r>
            <a:r>
              <a:rPr lang="en-US" baseline="0" dirty="0"/>
              <a:t>however, let us keep living by that same standard to which we have attained. </a:t>
            </a:r>
          </a:p>
          <a:p>
            <a:r>
              <a:rPr lang="en-US" baseline="0" dirty="0"/>
              <a:t>                                              Philippians 3:15-16 </a:t>
            </a:r>
          </a:p>
        </p:txBody>
      </p:sp>
      <p:sp>
        <p:nvSpPr>
          <p:cNvPr id="2" name="TextBox 1">
            <a:extLst>
              <a:ext uri="{FF2B5EF4-FFF2-40B4-BE49-F238E27FC236}">
                <a16:creationId xmlns:a16="http://schemas.microsoft.com/office/drawing/2014/main" id="{06C349D8-2499-600C-28D9-FA4F31200A6B}"/>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Recognize Each Person’s Unique Journey</a:t>
            </a:r>
          </a:p>
        </p:txBody>
      </p:sp>
      <p:sp>
        <p:nvSpPr>
          <p:cNvPr id="5" name="Rectangle: Rounded Corners 4">
            <a:extLst>
              <a:ext uri="{FF2B5EF4-FFF2-40B4-BE49-F238E27FC236}">
                <a16:creationId xmlns:a16="http://schemas.microsoft.com/office/drawing/2014/main" id="{45DCD324-E1C2-CB6B-6CFF-90FE0ECB47D8}"/>
              </a:ext>
            </a:extLst>
          </p:cNvPr>
          <p:cNvSpPr/>
          <p:nvPr/>
        </p:nvSpPr>
        <p:spPr>
          <a:xfrm>
            <a:off x="578120" y="4153765"/>
            <a:ext cx="11035760"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Paul’s confidence: That God was still at work in the hearts of true believers who weren’t there yet – those who still struggled with earthly pursuits.</a:t>
            </a:r>
          </a:p>
        </p:txBody>
      </p:sp>
    </p:spTree>
    <p:custDataLst>
      <p:tags r:id="rId1"/>
    </p:custDataLst>
    <p:extLst>
      <p:ext uri="{BB962C8B-B14F-4D97-AF65-F5344CB8AC3E}">
        <p14:creationId xmlns:p14="http://schemas.microsoft.com/office/powerpoint/2010/main" val="159367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325097D1-44D8-2194-6684-7C0ED297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89744" y="1255373"/>
            <a:ext cx="11362546" cy="3785652"/>
          </a:xfrm>
          <a:prstGeom prst="rect">
            <a:avLst/>
          </a:prstGeom>
          <a:solidFill>
            <a:srgbClr val="222724">
              <a:alpha val="50000"/>
            </a:srgbClr>
          </a:solidFill>
        </p:spPr>
        <p:txBody>
          <a:bodyPr wrap="square" rtlCol="0">
            <a:spAutoFit/>
          </a:bodyPr>
          <a:lstStyle>
            <a:defPPr>
              <a:defRPr lang="en-US"/>
            </a:defPPr>
            <a:lvl1pPr>
              <a:defRPr sz="4000" b="1" baseline="30000">
                <a:effectLst>
                  <a:glow rad="139700">
                    <a:schemeClr val="bg1"/>
                  </a:glow>
                </a:effectLst>
                <a:latin typeface="Calibri" panose="020F0502020204030204" pitchFamily="34" charset="0"/>
                <a:cs typeface="Calibri" panose="020F0502020204030204" pitchFamily="34" charset="0"/>
              </a:defRPr>
            </a:lvl1pPr>
          </a:lstStyle>
          <a:p>
            <a:r>
              <a:rPr lang="en-US" dirty="0"/>
              <a:t>15</a:t>
            </a:r>
            <a:r>
              <a:rPr lang="en-US" baseline="0" dirty="0"/>
              <a:t> Let us therefore, as many as are perfect, have this attitude; and if in anything you have a different attitude, God will reveal that also to you; </a:t>
            </a:r>
            <a:r>
              <a:rPr lang="en-US" dirty="0"/>
              <a:t>16 </a:t>
            </a:r>
            <a:r>
              <a:rPr lang="en-US" baseline="0" dirty="0">
                <a:solidFill>
                  <a:srgbClr val="FFFF00"/>
                </a:solidFill>
              </a:rPr>
              <a:t>however, let us keep living by that same standard to which we have attained</a:t>
            </a:r>
            <a:r>
              <a:rPr lang="en-US" baseline="0" dirty="0"/>
              <a:t>. </a:t>
            </a:r>
          </a:p>
          <a:p>
            <a:r>
              <a:rPr lang="en-US" baseline="0" dirty="0"/>
              <a:t>                                              Philippians 3:15-16 </a:t>
            </a:r>
          </a:p>
        </p:txBody>
      </p:sp>
      <p:sp>
        <p:nvSpPr>
          <p:cNvPr id="2" name="TextBox 1">
            <a:extLst>
              <a:ext uri="{FF2B5EF4-FFF2-40B4-BE49-F238E27FC236}">
                <a16:creationId xmlns:a16="http://schemas.microsoft.com/office/drawing/2014/main" id="{06C349D8-2499-600C-28D9-FA4F31200A6B}"/>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Recognize Each Person’s Unique Journey</a:t>
            </a:r>
          </a:p>
        </p:txBody>
      </p:sp>
      <p:sp>
        <p:nvSpPr>
          <p:cNvPr id="5" name="Rectangle: Rounded Corners 4">
            <a:extLst>
              <a:ext uri="{FF2B5EF4-FFF2-40B4-BE49-F238E27FC236}">
                <a16:creationId xmlns:a16="http://schemas.microsoft.com/office/drawing/2014/main" id="{45DCD324-E1C2-CB6B-6CFF-90FE0ECB47D8}"/>
              </a:ext>
            </a:extLst>
          </p:cNvPr>
          <p:cNvSpPr/>
          <p:nvPr/>
        </p:nvSpPr>
        <p:spPr>
          <a:xfrm>
            <a:off x="471440" y="4502044"/>
            <a:ext cx="11199153" cy="2201165"/>
          </a:xfrm>
          <a:prstGeom prst="roundRect">
            <a:avLst/>
          </a:prstGeom>
          <a:solidFill>
            <a:srgbClr val="37322E"/>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Paul recognized growth in their lives. Though we haven’t “arrived”, let’s recognize the significance of stages of our growth we and others have attained!</a:t>
            </a:r>
          </a:p>
        </p:txBody>
      </p:sp>
    </p:spTree>
    <p:custDataLst>
      <p:tags r:id="rId1"/>
    </p:custDataLst>
    <p:extLst>
      <p:ext uri="{BB962C8B-B14F-4D97-AF65-F5344CB8AC3E}">
        <p14:creationId xmlns:p14="http://schemas.microsoft.com/office/powerpoint/2010/main" val="260883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untaineers ascending cliff">
            <a:extLst>
              <a:ext uri="{FF2B5EF4-FFF2-40B4-BE49-F238E27FC236}">
                <a16:creationId xmlns:a16="http://schemas.microsoft.com/office/drawing/2014/main" id="{A3B6DA60-EE7A-5483-5916-F45922414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340199" y="306607"/>
            <a:ext cx="11232632" cy="861774"/>
          </a:xfrm>
          <a:prstGeom prst="rect">
            <a:avLst/>
          </a:prstGeom>
          <a:noFill/>
        </p:spPr>
        <p:txBody>
          <a:bodyPr wrap="square" rtlCol="0">
            <a:spAutoFit/>
          </a:bodyPr>
          <a:lstStyle/>
          <a:p>
            <a:pPr algn="ctr"/>
            <a:r>
              <a:rPr lang="en-US" sz="5000" b="1" dirty="0">
                <a:solidFill>
                  <a:srgbClr val="FFFF00"/>
                </a:solidFill>
                <a:effectLst>
                  <a:glow rad="139700">
                    <a:schemeClr val="bg1"/>
                  </a:glow>
                </a:effectLst>
                <a:latin typeface="Calibri" panose="020F0502020204030204" pitchFamily="34" charset="0"/>
                <a:cs typeface="Calibri" panose="020F0502020204030204" pitchFamily="34" charset="0"/>
              </a:rPr>
              <a:t>Becoming Christlike</a:t>
            </a:r>
          </a:p>
        </p:txBody>
      </p:sp>
      <p:sp>
        <p:nvSpPr>
          <p:cNvPr id="3" name="TextBox 2">
            <a:extLst>
              <a:ext uri="{FF2B5EF4-FFF2-40B4-BE49-F238E27FC236}">
                <a16:creationId xmlns:a16="http://schemas.microsoft.com/office/drawing/2014/main" id="{8B4CA1AC-1A78-21D4-FE82-2DE06F58B725}"/>
              </a:ext>
            </a:extLst>
          </p:cNvPr>
          <p:cNvSpPr txBox="1"/>
          <p:nvPr/>
        </p:nvSpPr>
        <p:spPr>
          <a:xfrm>
            <a:off x="479684" y="2498978"/>
            <a:ext cx="11232632" cy="2123658"/>
          </a:xfrm>
          <a:prstGeom prst="rect">
            <a:avLst/>
          </a:prstGeom>
          <a:solidFill>
            <a:srgbClr val="222724">
              <a:alpha val="50000"/>
            </a:srgbClr>
          </a:solid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pPr marL="571500" indent="-571500">
              <a:buFont typeface="Arial" panose="020B0604020202020204" pitchFamily="34" charset="0"/>
              <a:buChar char="•"/>
            </a:pPr>
            <a:r>
              <a:rPr lang="en-US" sz="4400" dirty="0"/>
              <a:t>Believe what God says about us</a:t>
            </a:r>
          </a:p>
          <a:p>
            <a:pPr marL="571500" indent="-571500">
              <a:buFont typeface="Arial" panose="020B0604020202020204" pitchFamily="34" charset="0"/>
              <a:buChar char="•"/>
            </a:pPr>
            <a:r>
              <a:rPr lang="en-US" sz="4400" dirty="0"/>
              <a:t>Commit to the method he has given us</a:t>
            </a:r>
          </a:p>
          <a:p>
            <a:pPr marL="571500" indent="-571500">
              <a:buFont typeface="Arial" panose="020B0604020202020204" pitchFamily="34" charset="0"/>
              <a:buChar char="•"/>
            </a:pPr>
            <a:r>
              <a:rPr lang="en-US" sz="4400" dirty="0"/>
              <a:t>Recognize each person’s unique journey</a:t>
            </a:r>
          </a:p>
        </p:txBody>
      </p:sp>
    </p:spTree>
    <p:custDataLst>
      <p:tags r:id="rId1"/>
    </p:custDataLst>
    <p:extLst>
      <p:ext uri="{BB962C8B-B14F-4D97-AF65-F5344CB8AC3E}">
        <p14:creationId xmlns:p14="http://schemas.microsoft.com/office/powerpoint/2010/main" val="35856932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son wearing climbing gear standing on top of mountain">
            <a:extLst>
              <a:ext uri="{FF2B5EF4-FFF2-40B4-BE49-F238E27FC236}">
                <a16:creationId xmlns:a16="http://schemas.microsoft.com/office/drawing/2014/main" id="{08853E8A-11A1-7AE2-CF6A-5DE5639FC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54601"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25491" y="1005259"/>
            <a:ext cx="11341013" cy="1446550"/>
          </a:xfrm>
          <a:prstGeom prst="rect">
            <a:avLst/>
          </a:prstGeom>
          <a:noFill/>
        </p:spPr>
        <p:txBody>
          <a:bodyPr wrap="square" rtlCol="0">
            <a:spAutoFit/>
          </a:bodyPr>
          <a:lstStyle>
            <a:defPPr>
              <a:defRPr lang="en-US"/>
            </a:defPPr>
            <a:lvl1pPr>
              <a:defRPr sz="4000" b="1" baseline="0">
                <a:effectLst>
                  <a:glow rad="139700">
                    <a:schemeClr val="bg1"/>
                  </a:glow>
                </a:effectLst>
                <a:latin typeface="Calibri" panose="020F0502020204030204" pitchFamily="34" charset="0"/>
                <a:cs typeface="Calibri" panose="020F0502020204030204" pitchFamily="34" charset="0"/>
              </a:defRPr>
            </a:lvl1pPr>
          </a:lstStyle>
          <a:p>
            <a:r>
              <a:rPr lang="en-US" sz="4400" dirty="0"/>
              <a:t>God’s purpose for us as believers is that we become completely Christlike!</a:t>
            </a:r>
          </a:p>
        </p:txBody>
      </p:sp>
      <p:sp>
        <p:nvSpPr>
          <p:cNvPr id="3" name="TextBox 2">
            <a:extLst>
              <a:ext uri="{FF2B5EF4-FFF2-40B4-BE49-F238E27FC236}">
                <a16:creationId xmlns:a16="http://schemas.microsoft.com/office/drawing/2014/main" id="{3F2CDCC5-59C3-477E-DBE4-A7DACDEC90DD}"/>
              </a:ext>
            </a:extLst>
          </p:cNvPr>
          <p:cNvSpPr txBox="1"/>
          <p:nvPr/>
        </p:nvSpPr>
        <p:spPr>
          <a:xfrm>
            <a:off x="4012738" y="0"/>
            <a:ext cx="3613490" cy="1015663"/>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6000" dirty="0">
                <a:solidFill>
                  <a:srgbClr val="FFFF00"/>
                </a:solidFill>
                <a:effectLst>
                  <a:glow rad="139700">
                    <a:schemeClr val="bg1"/>
                  </a:glow>
                </a:effectLst>
              </a:rPr>
              <a:t>Main Idea:</a:t>
            </a:r>
          </a:p>
        </p:txBody>
      </p:sp>
      <p:sp>
        <p:nvSpPr>
          <p:cNvPr id="5" name="TextBox 4">
            <a:extLst>
              <a:ext uri="{FF2B5EF4-FFF2-40B4-BE49-F238E27FC236}">
                <a16:creationId xmlns:a16="http://schemas.microsoft.com/office/drawing/2014/main" id="{62879167-F629-60E8-355D-CB590479E342}"/>
              </a:ext>
            </a:extLst>
          </p:cNvPr>
          <p:cNvSpPr txBox="1"/>
          <p:nvPr/>
        </p:nvSpPr>
        <p:spPr>
          <a:xfrm>
            <a:off x="655951" y="5155858"/>
            <a:ext cx="10880094" cy="1015663"/>
          </a:xfrm>
          <a:prstGeom prst="rect">
            <a:avLst/>
          </a:prstGeom>
          <a:noFill/>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sz="6000" dirty="0">
                <a:solidFill>
                  <a:srgbClr val="FFFF00"/>
                </a:solidFill>
                <a:effectLst>
                  <a:glow rad="139700">
                    <a:schemeClr val="bg1"/>
                  </a:glow>
                </a:effectLst>
              </a:rPr>
              <a:t>Is that your purpose for yourself?</a:t>
            </a:r>
          </a:p>
        </p:txBody>
      </p:sp>
    </p:spTree>
    <p:custDataLst>
      <p:tags r:id="rId1"/>
    </p:custDataLst>
    <p:extLst>
      <p:ext uri="{BB962C8B-B14F-4D97-AF65-F5344CB8AC3E}">
        <p14:creationId xmlns:p14="http://schemas.microsoft.com/office/powerpoint/2010/main" val="4057196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1110D-DD3C-38BD-C59A-AC35FBFB9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464691" y="2073619"/>
            <a:ext cx="11232632" cy="4555093"/>
          </a:xfrm>
          <a:prstGeom prst="rect">
            <a:avLst/>
          </a:prstGeom>
          <a:solidFill>
            <a:srgbClr val="036B7C">
              <a:alpha val="60000"/>
            </a:srgbClr>
          </a:solid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One thing I ask of the Lord,</a:t>
            </a:r>
          </a:p>
          <a:p>
            <a:pPr algn="ctr"/>
            <a:r>
              <a:rPr lang="en-US" sz="4000" b="1" dirty="0">
                <a:effectLst>
                  <a:glow rad="139700">
                    <a:schemeClr val="bg1"/>
                  </a:glow>
                </a:effectLst>
                <a:latin typeface="Calibri" panose="020F0502020204030204" pitchFamily="34" charset="0"/>
                <a:cs typeface="Calibri" panose="020F0502020204030204" pitchFamily="34" charset="0"/>
              </a:rPr>
              <a:t>    this will I seek:</a:t>
            </a:r>
          </a:p>
          <a:p>
            <a:pPr algn="ctr"/>
            <a:r>
              <a:rPr lang="en-US" sz="4000" b="1" dirty="0">
                <a:effectLst>
                  <a:glow rad="139700">
                    <a:schemeClr val="bg1"/>
                  </a:glow>
                </a:effectLst>
                <a:latin typeface="Calibri" panose="020F0502020204030204" pitchFamily="34" charset="0"/>
                <a:cs typeface="Calibri" panose="020F0502020204030204" pitchFamily="34" charset="0"/>
              </a:rPr>
              <a:t>that I may dwell in the house of the Lord</a:t>
            </a:r>
          </a:p>
          <a:p>
            <a:pPr algn="ctr"/>
            <a:r>
              <a:rPr lang="en-US" sz="4000" b="1" dirty="0">
                <a:effectLst>
                  <a:glow rad="139700">
                    <a:schemeClr val="bg1"/>
                  </a:glow>
                </a:effectLst>
                <a:latin typeface="Calibri" panose="020F0502020204030204" pitchFamily="34" charset="0"/>
                <a:cs typeface="Calibri" panose="020F0502020204030204" pitchFamily="34" charset="0"/>
              </a:rPr>
              <a:t>    all the days of my life,</a:t>
            </a:r>
          </a:p>
          <a:p>
            <a:pPr algn="ctr"/>
            <a:r>
              <a:rPr lang="en-US" sz="4000" b="1" dirty="0">
                <a:effectLst>
                  <a:glow rad="139700">
                    <a:schemeClr val="bg1"/>
                  </a:glow>
                </a:effectLst>
                <a:latin typeface="Calibri" panose="020F0502020204030204" pitchFamily="34" charset="0"/>
                <a:cs typeface="Calibri" panose="020F0502020204030204" pitchFamily="34" charset="0"/>
              </a:rPr>
              <a:t>to gaze upon the beauty of the Lord</a:t>
            </a:r>
          </a:p>
          <a:p>
            <a:pPr algn="ctr"/>
            <a:r>
              <a:rPr lang="en-US" sz="4000" b="1" dirty="0">
                <a:effectLst>
                  <a:glow rad="139700">
                    <a:schemeClr val="bg1"/>
                  </a:glow>
                </a:effectLst>
                <a:latin typeface="Calibri" panose="020F0502020204030204" pitchFamily="34" charset="0"/>
                <a:cs typeface="Calibri" panose="020F0502020204030204" pitchFamily="34" charset="0"/>
              </a:rPr>
              <a:t>    and to seek him in his temple.</a:t>
            </a:r>
          </a:p>
          <a:p>
            <a:pPr algn="ctr">
              <a:spcBef>
                <a:spcPts val="1200"/>
              </a:spcBef>
            </a:pPr>
            <a:r>
              <a:rPr lang="en-US" sz="4000" b="1" dirty="0">
                <a:effectLst>
                  <a:glow rad="139700">
                    <a:schemeClr val="bg1"/>
                  </a:glow>
                </a:effectLst>
                <a:latin typeface="Calibri" panose="020F0502020204030204" pitchFamily="34" charset="0"/>
                <a:cs typeface="Calibri" panose="020F0502020204030204" pitchFamily="34" charset="0"/>
              </a:rPr>
              <a:t>Psalm 27:4</a:t>
            </a:r>
          </a:p>
        </p:txBody>
      </p:sp>
    </p:spTree>
    <p:custDataLst>
      <p:tags r:id="rId1"/>
    </p:custDataLst>
    <p:extLst>
      <p:ext uri="{BB962C8B-B14F-4D97-AF65-F5344CB8AC3E}">
        <p14:creationId xmlns:p14="http://schemas.microsoft.com/office/powerpoint/2010/main" val="35490522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287757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a:t>
            </a:r>
            <a:r>
              <a:rPr kumimoji="0" lang="en-US" sz="4267" b="1" i="0" u="none" strike="noStrike" kern="1200" cap="none" spc="0" normalizeH="0" baseline="0" noProof="0">
                <a:ln>
                  <a:noFill/>
                </a:ln>
                <a:solidFill>
                  <a:srgbClr val="FFFFFF"/>
                </a:solidFill>
                <a:effectLst/>
                <a:uLnTx/>
                <a:uFillTx/>
                <a:latin typeface="Arial" charset="0"/>
                <a:ea typeface="ＭＳ Ｐゴシック" charset="0"/>
                <a:cs typeface="Arial" charset="0"/>
              </a:rPr>
              <a:t>presentation for </a:t>
            </a: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465871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1110D-DD3C-38BD-C59A-AC35FBFB9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5B8F0B-AFA1-98B6-F6A5-065A72445B33}"/>
              </a:ext>
            </a:extLst>
          </p:cNvPr>
          <p:cNvSpPr txBox="1"/>
          <p:nvPr/>
        </p:nvSpPr>
        <p:spPr>
          <a:xfrm>
            <a:off x="479684" y="4457059"/>
            <a:ext cx="11232632" cy="1938992"/>
          </a:xfrm>
          <a:prstGeom prst="rect">
            <a:avLst/>
          </a:prstGeom>
          <a:solidFill>
            <a:srgbClr val="036B7C">
              <a:alpha val="60000"/>
            </a:srgbClr>
          </a:solidFill>
        </p:spPr>
        <p:txBody>
          <a:bodyPr wrap="square" rtlCol="0">
            <a:spAutoFit/>
          </a:bodyPr>
          <a:lstStyle/>
          <a:p>
            <a:pPr algn="ctr"/>
            <a:r>
              <a:rPr lang="en-US" sz="6000" b="1" dirty="0">
                <a:effectLst>
                  <a:glow rad="139700">
                    <a:schemeClr val="bg1"/>
                  </a:glow>
                </a:effectLst>
                <a:latin typeface="Calibri" panose="020F0502020204030204" pitchFamily="34" charset="0"/>
                <a:cs typeface="Calibri" panose="020F0502020204030204" pitchFamily="34" charset="0"/>
              </a:rPr>
              <a:t>If given the same opportunity, what would you ask for?</a:t>
            </a:r>
          </a:p>
        </p:txBody>
      </p:sp>
    </p:spTree>
    <p:custDataLst>
      <p:tags r:id="rId1"/>
    </p:custDataLst>
    <p:extLst>
      <p:ext uri="{BB962C8B-B14F-4D97-AF65-F5344CB8AC3E}">
        <p14:creationId xmlns:p14="http://schemas.microsoft.com/office/powerpoint/2010/main" val="25897734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1110D-DD3C-38BD-C59A-AC35FBFB9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928734" y="4367119"/>
            <a:ext cx="8334532" cy="2308324"/>
          </a:xfrm>
          <a:prstGeom prst="rect">
            <a:avLst/>
          </a:prstGeom>
          <a:solidFill>
            <a:srgbClr val="036B7C">
              <a:alpha val="60000"/>
            </a:srgbClr>
          </a:solidFill>
        </p:spPr>
        <p:txBody>
          <a:bodyPr wrap="square" rtlCol="0">
            <a:spAutoFit/>
          </a:bodyPr>
          <a:lstStyle/>
          <a:p>
            <a:pPr algn="ctr"/>
            <a:r>
              <a:rPr lang="en-US" sz="4800" b="1" dirty="0">
                <a:effectLst>
                  <a:glow rad="139700">
                    <a:schemeClr val="bg1"/>
                  </a:glow>
                </a:effectLst>
                <a:latin typeface="Calibri" panose="020F0502020204030204" pitchFamily="34" charset="0"/>
                <a:cs typeface="Calibri" panose="020F0502020204030204" pitchFamily="34" charset="0"/>
              </a:rPr>
              <a:t>How do we get to the point where </a:t>
            </a:r>
            <a:r>
              <a:rPr lang="en-US" sz="4800" b="1" dirty="0">
                <a:solidFill>
                  <a:srgbClr val="FFFF00"/>
                </a:solidFill>
                <a:effectLst>
                  <a:glow rad="139700">
                    <a:schemeClr val="bg1"/>
                  </a:glow>
                </a:effectLst>
                <a:latin typeface="Calibri" panose="020F0502020204030204" pitchFamily="34" charset="0"/>
                <a:cs typeface="Calibri" panose="020F0502020204030204" pitchFamily="34" charset="0"/>
              </a:rPr>
              <a:t>God himself </a:t>
            </a:r>
            <a:r>
              <a:rPr lang="en-US" sz="4800" b="1" dirty="0">
                <a:effectLst>
                  <a:glow rad="139700">
                    <a:schemeClr val="bg1"/>
                  </a:glow>
                </a:effectLst>
                <a:latin typeface="Calibri" panose="020F0502020204030204" pitchFamily="34" charset="0"/>
                <a:cs typeface="Calibri" panose="020F0502020204030204" pitchFamily="34" charset="0"/>
              </a:rPr>
              <a:t>is the desire of </a:t>
            </a:r>
            <a:r>
              <a:rPr lang="en-US" sz="4800" b="1" dirty="0">
                <a:solidFill>
                  <a:srgbClr val="FFFF00"/>
                </a:solidFill>
                <a:effectLst>
                  <a:glow rad="139700">
                    <a:schemeClr val="bg1"/>
                  </a:glow>
                </a:effectLst>
                <a:latin typeface="Calibri" panose="020F0502020204030204" pitchFamily="34" charset="0"/>
                <a:cs typeface="Calibri" panose="020F0502020204030204" pitchFamily="34" charset="0"/>
              </a:rPr>
              <a:t>our</a:t>
            </a:r>
            <a:r>
              <a:rPr lang="en-US" sz="4800" b="1" dirty="0">
                <a:effectLst>
                  <a:glow rad="139700">
                    <a:schemeClr val="bg1"/>
                  </a:glow>
                </a:effectLst>
                <a:latin typeface="Calibri" panose="020F0502020204030204" pitchFamily="34" charset="0"/>
                <a:cs typeface="Calibri" panose="020F0502020204030204" pitchFamily="34" charset="0"/>
              </a:rPr>
              <a:t> hearts?</a:t>
            </a:r>
          </a:p>
        </p:txBody>
      </p:sp>
    </p:spTree>
    <p:custDataLst>
      <p:tags r:id="rId1"/>
    </p:custDataLst>
    <p:extLst>
      <p:ext uri="{BB962C8B-B14F-4D97-AF65-F5344CB8AC3E}">
        <p14:creationId xmlns:p14="http://schemas.microsoft.com/office/powerpoint/2010/main" val="2802270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2AC05D55-8D00-2D12-4EAA-E9F5DF56D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612844"/>
            <a:ext cx="11232632" cy="5632311"/>
          </a:xfrm>
          <a:prstGeom prst="rect">
            <a:avLst/>
          </a:prstGeom>
          <a:solidFill>
            <a:srgbClr val="222724">
              <a:alpha val="50000"/>
            </a:srgbClr>
          </a:solidFill>
        </p:spPr>
        <p:txBody>
          <a:bodyPr wrap="square" rtlCol="0">
            <a:spAutoFit/>
          </a:bodyPr>
          <a:lstStyle/>
          <a:p>
            <a:r>
              <a:rPr lang="en-US" sz="4000" b="1" baseline="30000" dirty="0">
                <a:effectLst>
                  <a:glow rad="139700">
                    <a:schemeClr val="bg1"/>
                  </a:glow>
                </a:effectLst>
                <a:latin typeface="Calibri" panose="020F0502020204030204" pitchFamily="34" charset="0"/>
                <a:cs typeface="Calibri" panose="020F0502020204030204" pitchFamily="34" charset="0"/>
              </a:rPr>
              <a:t>12</a:t>
            </a:r>
            <a:r>
              <a:rPr lang="en-US" sz="4000" b="1" dirty="0">
                <a:effectLst>
                  <a:glow rad="139700">
                    <a:schemeClr val="bg1"/>
                  </a:glow>
                </a:effectLst>
                <a:latin typeface="Calibri" panose="020F0502020204030204" pitchFamily="34" charset="0"/>
                <a:cs typeface="Calibri" panose="020F0502020204030204" pitchFamily="34" charset="0"/>
              </a:rPr>
              <a:t> Not that I have already obtained it or have already become perfect, but I press on so that I may lay hold of that for which also I was laid hold of by Christ Jesus. </a:t>
            </a:r>
            <a:r>
              <a:rPr lang="en-US" sz="4000" b="1" baseline="30000" dirty="0">
                <a:effectLst>
                  <a:glow rad="139700">
                    <a:schemeClr val="bg1"/>
                  </a:glow>
                </a:effectLst>
                <a:latin typeface="Calibri" panose="020F0502020204030204" pitchFamily="34" charset="0"/>
                <a:cs typeface="Calibri" panose="020F0502020204030204" pitchFamily="34" charset="0"/>
              </a:rPr>
              <a:t>13</a:t>
            </a:r>
            <a:r>
              <a:rPr lang="en-US" sz="4000" b="1" dirty="0">
                <a:effectLst>
                  <a:glow rad="139700">
                    <a:schemeClr val="bg1"/>
                  </a:glow>
                </a:effectLst>
                <a:latin typeface="Calibri" panose="020F0502020204030204" pitchFamily="34" charset="0"/>
                <a:cs typeface="Calibri" panose="020F0502020204030204" pitchFamily="34" charset="0"/>
              </a:rPr>
              <a:t> Brethren, I do not regard myself as having laid hold of it yet; but one thing I do: forgetting what lies behind and reaching forward to what lies ahead, </a:t>
            </a:r>
            <a:r>
              <a:rPr lang="en-US" sz="4000" b="1" baseline="30000" dirty="0">
                <a:effectLst>
                  <a:glow rad="139700">
                    <a:schemeClr val="bg1"/>
                  </a:glow>
                </a:effectLst>
                <a:latin typeface="Calibri" panose="020F0502020204030204" pitchFamily="34" charset="0"/>
                <a:cs typeface="Calibri" panose="020F0502020204030204" pitchFamily="34" charset="0"/>
              </a:rPr>
              <a:t>14</a:t>
            </a:r>
            <a:r>
              <a:rPr lang="en-US" sz="4000" b="1" dirty="0">
                <a:effectLst>
                  <a:glow rad="139700">
                    <a:schemeClr val="bg1"/>
                  </a:glow>
                </a:effectLst>
                <a:latin typeface="Calibri" panose="020F0502020204030204" pitchFamily="34" charset="0"/>
                <a:cs typeface="Calibri" panose="020F0502020204030204" pitchFamily="34" charset="0"/>
              </a:rPr>
              <a:t> I press on toward the goal for the prize of the upward call of God in Christ Jesus. </a:t>
            </a:r>
          </a:p>
          <a:p>
            <a:r>
              <a:rPr lang="en-US" sz="4000" b="1" dirty="0">
                <a:effectLst>
                  <a:glow rad="139700">
                    <a:schemeClr val="bg1"/>
                  </a:glow>
                </a:effectLst>
                <a:latin typeface="Calibri" panose="020F0502020204030204" pitchFamily="34" charset="0"/>
                <a:cs typeface="Calibri" panose="020F0502020204030204" pitchFamily="34" charset="0"/>
              </a:rPr>
              <a:t>                                                Philippians 3:12-14</a:t>
            </a:r>
          </a:p>
        </p:txBody>
      </p:sp>
    </p:spTree>
    <p:custDataLst>
      <p:tags r:id="rId1"/>
    </p:custDataLst>
    <p:extLst>
      <p:ext uri="{BB962C8B-B14F-4D97-AF65-F5344CB8AC3E}">
        <p14:creationId xmlns:p14="http://schemas.microsoft.com/office/powerpoint/2010/main" val="28339553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eers ascending cliff">
            <a:extLst>
              <a:ext uri="{FF2B5EF4-FFF2-40B4-BE49-F238E27FC236}">
                <a16:creationId xmlns:a16="http://schemas.microsoft.com/office/drawing/2014/main" id="{325097D1-44D8-2194-6684-7C0ED297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479684" y="1600143"/>
            <a:ext cx="11232632" cy="3785652"/>
          </a:xfrm>
          <a:prstGeom prst="rect">
            <a:avLst/>
          </a:prstGeom>
          <a:solidFill>
            <a:srgbClr val="222724">
              <a:alpha val="50000"/>
            </a:srgbClr>
          </a:solidFill>
        </p:spPr>
        <p:txBody>
          <a:bodyPr wrap="square" rtlCol="0">
            <a:spAutoFit/>
          </a:bodyPr>
          <a:lstStyle>
            <a:defPPr>
              <a:defRPr lang="en-US"/>
            </a:defPPr>
            <a:lvl1pPr>
              <a:defRPr sz="4000" b="1" baseline="30000">
                <a:effectLst>
                  <a:glow rad="139700">
                    <a:schemeClr val="bg1"/>
                  </a:glow>
                </a:effectLst>
                <a:latin typeface="Calibri" panose="020F0502020204030204" pitchFamily="34" charset="0"/>
                <a:cs typeface="Calibri" panose="020F0502020204030204" pitchFamily="34" charset="0"/>
              </a:defRPr>
            </a:lvl1pPr>
          </a:lstStyle>
          <a:p>
            <a:r>
              <a:rPr lang="en-US" dirty="0"/>
              <a:t>15</a:t>
            </a:r>
            <a:r>
              <a:rPr lang="en-US" baseline="0" dirty="0"/>
              <a:t> Let us therefore, as many as are perfect, have this attitude; and if in anything you have a different attitude, God will reveal that also to you; </a:t>
            </a:r>
            <a:r>
              <a:rPr lang="en-US" dirty="0"/>
              <a:t>16</a:t>
            </a:r>
            <a:r>
              <a:rPr lang="en-US" baseline="0" dirty="0"/>
              <a:t> however, let us keep living by that same standard to which we have attained. </a:t>
            </a:r>
          </a:p>
          <a:p>
            <a:r>
              <a:rPr lang="en-US" baseline="0" dirty="0"/>
              <a:t>                                              Philippians 3:15-16 </a:t>
            </a:r>
          </a:p>
        </p:txBody>
      </p:sp>
    </p:spTree>
    <p:custDataLst>
      <p:tags r:id="rId1"/>
    </p:custDataLst>
    <p:extLst>
      <p:ext uri="{BB962C8B-B14F-4D97-AF65-F5344CB8AC3E}">
        <p14:creationId xmlns:p14="http://schemas.microsoft.com/office/powerpoint/2010/main" val="3658625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CCC3721A-7368-403B-A3BA-2FA2FA26CC3B}"/>
  <p:tag name="ISPRING_RESOURCE_FOLDER" val="C:\Users\dlbri\OneDrive\Documents\DanHome\AIC Pastoring\Messages\Philippians\Chapter 3\Philippians 3_12-16 Journeying Toward Christlikeness\"/>
  <p:tag name="ISPRING_PRESENTATION_PATH" val="C:\Users\dlbri\OneDrive\Documents\DanHome\AIC Pastoring\Messages\Philippians\Chapter 3\Philippians 3_12-16 Journeying Toward Christlikeness.pptx"/>
  <p:tag name="ISPRING_PROJECT_VERSION" val="9.3"/>
  <p:tag name="ISPRING_PROJECT_FOLDER_UPDATED" val="1"/>
  <p:tag name="ISPRING_SCREEN_RECS_UPDATED" val="C:\Users\dlbri\OneDrive\Documents\DanHome\AIC Pastoring\Messages\Philippians\Chapter 3\Philippians 3_12-16 Journeying Toward Christlikeness\"/>
  <p:tag name="FLASHSPRING_ZOOM_TAG" val="50"/>
  <p:tag name="ISPRING_PRESENTATION_INFO_2" val="&lt;?xml version=&quot;1.0&quot; encoding=&quot;UTF-8&quot; standalone=&quot;no&quot; ?&gt;&#10;&lt;presentation2&gt;&#10;&#10;  &lt;slides&gt;&#10;    &lt;slide id=&quot;{CE7C5ACE-E15C-4FE8-8044-0B16AF4A9B55}&quot; pptId=&quot;258&quot;/&gt;&#10;    &lt;slide id=&quot;{378D5988-7D0A-4197-A3A9-C3A43507624C}&quot; pptId=&quot;659&quot;/&gt;&#10;    &lt;slide id=&quot;{607EB1C0-8EC2-4242-88CE-536F5C7B054C}&quot; pptId=&quot;676&quot;/&gt;&#10;    &lt;slide id=&quot;{37674965-C74C-4D82-916A-32F2B8FCEA8B}&quot; pptId=&quot;660&quot;/&gt;&#10;    &lt;slide id=&quot;{954A1F9A-DE91-41AF-9D49-52EFC6B48301}&quot; pptId=&quot;661&quot;/&gt;&#10;    &lt;slide id=&quot;{8E2C300A-6FFC-43A3-BFA4-7DF087DCAAE1}&quot; pptId=&quot;677&quot;/&gt;&#10;    &lt;slide id=&quot;{206408CF-DA6C-4A9E-AEB9-B4CBB773C5C9}&quot; pptId=&quot;662&quot;/&gt;&#10;    &lt;slide id=&quot;{5483976B-49D7-43B2-9570-7728F0FC5133}&quot; pptId=&quot;333&quot;/&gt;&#10;    &lt;slide id=&quot;{3A67F593-6726-4AAA-B5CC-192423D162EC}&quot; pptId=&quot;304&quot;/&gt;&#10;    &lt;slide id=&quot;{F26E6EDE-7550-4763-BA8C-C6B97BC703B2}&quot; pptId=&quot;392&quot;/&gt;&#10;    &lt;slide id=&quot;{C988A2EB-F8B0-4CE5-9C88-43F179DDCCF7}&quot; pptId=&quot;337&quot;/&gt;&#10;    &lt;slide id=&quot;{5B1A9690-AB3C-4DE6-95EC-F3917748E05C}&quot; pptId=&quot;338&quot;/&gt;&#10;    &lt;slide id=&quot;{5375AA90-3730-4142-B494-137A6EA6A586}&quot; pptId=&quot;415&quot;/&gt;&#10;    &lt;slide id=&quot;{5ED8B699-671A-441A-9E7F-AFF200C591FB}&quot; pptId=&quot;397&quot;/&gt;&#10;    &lt;slide id=&quot;{A0B13EA9-218E-466B-A036-B202CEE70D47}&quot; pptId=&quot;644&quot;/&gt;&#10;    &lt;slide id=&quot;{10FBD689-A7D6-4A8F-BCDD-144A66E4A432}&quot; pptId=&quot;357&quot;/&gt;&#10;    &lt;slide id=&quot;{FBBC175E-7DA4-458F-B529-CBD3CBB1202B}&quot; pptId=&quot;416&quot;/&gt;&#10;    &lt;slide id=&quot;{122EA384-3A8E-4A6B-A115-567C484CEF1E}&quot; pptId=&quot;398&quot;/&gt;&#10;    &lt;slide id=&quot;{CB7AAA9C-2EB1-49A9-BEC3-4CB5B212DD3C}&quot; pptId=&quot;399&quot;/&gt;&#10;    &lt;slide id=&quot;{DA333E48-7ABF-4643-AFCF-D6FA1BAC6C12}&quot; pptId=&quot;400&quot;/&gt;&#10;    &lt;slide id=&quot;{94032811-3353-4AAF-A61C-3C65F82E9668}&quot; pptId=&quot;401&quot;/&gt;&#10;    &lt;slide id=&quot;{6A1C9EF0-FDF1-4CD1-A76F-B547A446843B}&quot; pptId=&quot;402&quot;/&gt;&#10;    &lt;slide id=&quot;{5B5DC461-6C4D-452C-B2FE-45FF1B8968B2}&quot; pptId=&quot;645&quot;/&gt;&#10;    &lt;slide id=&quot;{CD886FA3-9526-4742-81F8-FB958BE0CC3F}&quot; pptId=&quot;646&quot;/&gt;&#10;    &lt;slide id=&quot;{27B5433E-44AE-4CE2-A18D-DDBF00CE9CEB}&quot; pptId=&quot;405&quot;/&gt;&#10;    &lt;slide id=&quot;{532BA6BC-E83E-457B-A0FF-DCB75D89AF3B}&quot; pptId=&quot;407&quot;/&gt;&#10;    &lt;slide id=&quot;{6B21A474-08CD-4F69-89F7-1FD30B7FCAF4}&quot; pptId=&quot;408&quot;/&gt;&#10;    &lt;slide id=&quot;{39D43D5E-6BC0-42FA-8564-9CCECDF7E155}&quot; pptId=&quot;406&quot;/&gt;&#10;    &lt;slide id=&quot;{52D94351-2372-4120-AE88-47AA7BE41955}&quot; pptId=&quot;409&quot;/&gt;&#10;    &lt;slide id=&quot;{F6325357-4717-4F7F-BF85-7A64C1F5548D}&quot; pptId=&quot;410&quot;/&gt;&#10;    &lt;slide id=&quot;{F4131DA1-0FB5-4559-84E3-581519B30923}&quot; pptId=&quot;647&quot;/&gt;&#10;    &lt;slide id=&quot;{9F1DBD92-1F7D-466F-B115-FD1ADB341ACB}&quot; pptId=&quot;649&quot;/&gt;&#10;    &lt;slide id=&quot;{B7AAD35C-BDAE-4AAE-8C75-BD1F14F24C90}&quot; pptId=&quot;648&quot;/&gt;&#10;    &lt;slide id=&quot;{DD0648A9-0AD6-4B9B-89FD-9BD816A53958}&quot; pptId=&quot;413&quot;/&gt;&#10;    &lt;slide id=&quot;{78022E70-8F48-4503-BE7E-27EAD7096275}&quot; pptId=&quot;672&quot;/&gt;&#10;    &lt;slide id=&quot;{1B480430-DC11-4F2E-BFC2-BCCC0EE65515}&quot; pptId=&quot;651&quot;/&gt;&#10;    &lt;slide id=&quot;{609581AC-06AA-4B21-A97C-8E12A7171371}&quot; pptId=&quot;673&quot;/&gt;&#10;    &lt;slide id=&quot;{77A66156-953B-455F-BD9E-D12405359084}&quot; pptId=&quot;655&quot;/&gt;&#10;    &lt;slide id=&quot;{5D0A2472-F7B6-432E-A041-3DFB9214B23F}&quot; pptId=&quot;658&quot;/&gt;&#10;    &lt;slide id=&quot;{CC5531A3-9D93-4AE5-8A88-2D85BC29CC83}&quot; pptId=&quot;663&quot;/&gt;&#10;    &lt;slide id=&quot;{8BBC68BC-5B37-4365-8359-1B6E8C463834}&quot; pptId=&quot;664&quot;/&gt;&#10;    &lt;slide id=&quot;{5FB4E7CA-7F41-40D8-98AC-9274872A0106}&quot; pptId=&quot;665&quot;/&gt;&#10;    &lt;slide id=&quot;{4128551D-C4CE-487E-84C4-D47B8C2FD6EF}&quot; pptId=&quot;674&quot;/&gt;&#10;    &lt;slide id=&quot;{9272DD35-9947-4210-A5A7-4603E262E193}&quot; pptId=&quot;666&quot;/&gt;&#10;    &lt;slide id=&quot;{C01ACE5D-B321-4A48-A7D8-55BF965A76ED}&quot; pptId=&quot;667&quot;/&gt;&#10;    &lt;slide id=&quot;{3DC4B867-25CA-4D63-9010-8F902A50D9BB}&quot; pptId=&quot;668&quot;/&gt;&#10;    &lt;slide id=&quot;{E1FEB0BA-F825-4314-A59B-EA2E879D44D9}&quot; pptId=&quot;669&quot;/&gt;&#10;    &lt;slide id=&quot;{0DA51943-7A43-4954-AC4D-E72FECE2D47C}&quot; pptId=&quot;670&quot;/&gt;&#10;    &lt;slide id=&quot;{00BFBCA1-6394-4A84-B951-56EB6EE72A78}&quot; pptId=&quot;671&quot;/&gt;&#10;    &lt;slide id=&quot;{F1A93F83-3E39-434F-A170-BDD2EFDD4046}&quot; pptId=&quot;298&quot;/&gt;&#10;  &lt;/slides&gt;&#10;&#10;  &lt;narration&gt;&#10;    &lt;audioTracks&gt;&#10;      &lt;audioTrack muted=&quot;false&quot; name=&quot;Philippians 3_12-16 Edited Sound Board Recording&quot; resource=&quot;7387caab&quot; slideId=&quot;{CE7C5ACE-E15C-4FE8-8044-0B16AF4A9B55}&quot; startTime=&quot;0&quot; stepIndex=&quot;0&quot; volume=&quot;1&quot;&gt;&#10;        &lt;audio channels=&quot;2&quot; format=&quot;fltp&quot; sampleRate=&quot;48000&quot;/&gt;&#10;      &lt;/audioTrack&gt;&#10;    &lt;/audioTracks&gt;&#10;    &lt;videoTracks/&gt;&#10;  &lt;/narration&gt;&#10;&#10;&lt;/presentation2&gt;&#10;"/>
  <p:tag name="ISPRING_LMS_API_VERSION" val="SCORM 2004 (4th edition)"/>
  <p:tag name="ISPRING_ULTRA_SCORM_COURSE_ID" val="EAEE5C70-E1A5-48DE-9167-33309EF43481"/>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bP{52F60523-431F-4090-BD6D-7A152C603D33}&quot;,&quot;C:\\Users\\dlbri\\OneDrive\\Documents\\DanHome\\AIC Pastoring\\Messages\\Philippians\\Chapter 3\\AV&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Philippians 3_12-16 Journeying Toward Christlikeness"/>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954"/>
  <p:tag name="ISPRING_SLIDE_ID_2" val="{3A67F593-6726-4AAA-B5CC-192423D162EC}"/>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945"/>
  <p:tag name="TIMING" val="|20.683"/>
  <p:tag name="ISPRING_SLIDE_ID_2" val="{F26E6EDE-7550-4763-BA8C-C6B97BC703B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606"/>
  <p:tag name="TIMING" val="|3.638|11.373|14.087"/>
  <p:tag name="ISPRING_SLIDE_ID_2" val="{C988A2EB-F8B0-4CE5-9C88-43F179DDCCF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313"/>
  <p:tag name="TIMING" val="|17.107"/>
  <p:tag name="ISPRING_SLIDE_ID_2" val="{5B1A9690-AB3C-4DE6-95EC-F3917748E05C}"/>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2.820"/>
  <p:tag name="ISPRING_SLIDE_ID_2" val="{5375AA90-3730-4142-B494-137A6EA6A586}"/>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8.264"/>
  <p:tag name="TIMING" val="|3.44|32.83|12.626"/>
  <p:tag name="ISPRING_SLIDE_ID_2" val="{5ED8B699-671A-441A-9E7F-AFF200C591FB}"/>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0862834-3B71-434E-A081-BE5D36B643B7}:644"/>
  <p:tag name="GENSWF_ADVANCE_TIME" val="22.438"/>
  <p:tag name="ISPRING_SLIDE_ID_2" val="{A0B13EA9-218E-466B-A036-B202CEE70D47}"/>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627"/>
  <p:tag name="ISPRING_SLIDE_ID_2" val="{10FBD689-A7D6-4A8F-BCDD-144A66E4A43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047"/>
  <p:tag name="TIMING" val="|3.518|6.888|7.191|9.029"/>
  <p:tag name="ISPRING_SLIDE_ID_2" val="{FBBC175E-7DA4-458F-B529-CBD3CBB1202B}"/>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0.766"/>
  <p:tag name="TIMING" val="|5.55"/>
  <p:tag name="ISPRING_SLIDE_ID_2" val="{122EA384-3A8E-4A6B-A115-567C484CEF1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2"/>
  <p:tag name="ISPRING_SLIDE_ID_2" val="{CE7C5ACE-E15C-4FE8-8044-0B16AF4A9B55}"/>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8.146"/>
  <p:tag name="TIMING" val="|22.204"/>
  <p:tag name="ISPRING_SLIDE_ID_2" val="{CB7AAA9C-2EB1-49A9-BEC3-4CB5B212DD3C}"/>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3.597"/>
  <p:tag name="TIMING" val="|1.704|38.704|36.529|16.457|57.074"/>
  <p:tag name="ISPRING_SLIDE_ID_2" val="{DA333E48-7ABF-4643-AFCF-D6FA1BAC6C12}"/>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9.749"/>
  <p:tag name="TIMING" val="|13.621|25.499"/>
  <p:tag name="ISPRING_SLIDE_ID_2" val="{94032811-3353-4AAF-A61C-3C65F82E9668}"/>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343"/>
  <p:tag name="TIMING" val="|2.562"/>
  <p:tag name="ISPRING_SLIDE_ID_2" val="{6A1C9EF0-FDF1-4CD1-A76F-B547A446843B}"/>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924"/>
  <p:tag name="ISPRING_SLIDE_ID_2" val="{5B5DC461-6C4D-452C-B2FE-45FF1B8968B2}"/>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171"/>
  <p:tag name="ISPRING_SLIDE_ID_2" val="{CD886FA3-9526-4742-81F8-FB958BE0CC3F}"/>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796"/>
  <p:tag name="ISPRING_SLIDE_ID_2" val="{27B5433E-44AE-4CE2-A18D-DDBF00CE9CEB}"/>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202"/>
  <p:tag name="ISPRING_SLIDE_ID_2" val="{532BA6BC-E83E-457B-A0FF-DCB75D89AF3B}"/>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401"/>
  <p:tag name="ISPRING_SLIDE_ID_2" val="{6B21A474-08CD-4F69-89F7-1FD30B7FCAF4}"/>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188"/>
  <p:tag name="ISPRING_SLIDE_ID_2" val="{39D43D5E-6BC0-42FA-8564-9CCECDF7E15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197"/>
  <p:tag name="TIMING" val="|21.139"/>
  <p:tag name="ISPRING_SLIDE_ID_2" val="{378D5988-7D0A-4197-A3A9-C3A43507624C}"/>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4.928"/>
  <p:tag name="TIMING" val="|11.016"/>
  <p:tag name="ISPRING_SLIDE_ID_2" val="{52D94351-2372-4120-AE88-47AA7BE41955}"/>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361"/>
  <p:tag name="ISPRING_SLIDE_ID_2" val="{F6325357-4717-4F7F-BF85-7A64C1F5548D}"/>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3.686"/>
  <p:tag name="TIMING" val="|12.507|4.747|44.003|25.7"/>
  <p:tag name="ISPRING_SLIDE_ID_2" val="{F4131DA1-0FB5-4559-84E3-581519B30923}"/>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5.571"/>
  <p:tag name="TIMING" val="|22.27|2.886|30.751"/>
  <p:tag name="ISPRING_SLIDE_ID_2" val="{9F1DBD92-1F7D-466F-B115-FD1ADB341ACB}"/>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2.290"/>
  <p:tag name="ISPRING_SLIDE_ID_2" val="{B7AAD35C-BDAE-4AAE-8C75-BD1F14F24C90}"/>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559"/>
  <p:tag name="TIMING" val="|15.485|2.065"/>
  <p:tag name="ISPRING_SLIDE_ID_2" val="{DD0648A9-0AD6-4B9B-89FD-9BD816A53958}"/>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638"/>
  <p:tag name="ISPRING_SLIDE_ID_2" val="{78022E70-8F48-4503-BE7E-27EAD7096275}"/>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1.817"/>
  <p:tag name="TIMING" val="|24.115|6.877|7.541|7.665|18.165|10.06"/>
  <p:tag name="ISPRING_SLIDE_ID_2" val="{1B480430-DC11-4F2E-BFC2-BCCC0EE65515}"/>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814"/>
  <p:tag name="ISPRING_SLIDE_ID_2" val="{609581AC-06AA-4B21-A97C-8E12A7171371}"/>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441"/>
  <p:tag name="TIMING" val="|29.073"/>
  <p:tag name="ISPRING_SLIDE_ID_2" val="{77A66156-953B-455F-BD9E-D12405359084}"/>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357"/>
  <p:tag name="ISPRING_SLIDE_ID_2" val="{607EB1C0-8EC2-4242-88CE-536F5C7B054C}"/>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875"/>
  <p:tag name="TIMING" val="|10.131"/>
  <p:tag name="ISPRING_SLIDE_ID_2" val="{5D0A2472-F7B6-432E-A041-3DFB9214B23F}"/>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213"/>
  <p:tag name="ISPRING_SLIDE_ID_2" val="{CC5531A3-9D93-4AE5-8A88-2D85BC29CC83}"/>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619"/>
  <p:tag name="ISPRING_SLIDE_ID_2" val="{8BBC68BC-5B37-4365-8359-1B6E8C463834}"/>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5.928"/>
  <p:tag name="ISPRING_SLIDE_ID_2" val="{5FB4E7CA-7F41-40D8-98AC-9274872A0106}"/>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87"/>
  <p:tag name="ISPRING_SLIDE_ID_2" val="{4128551D-C4CE-487E-84C4-D47B8C2FD6EF}"/>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5.510"/>
  <p:tag name="ISPRING_SLIDE_ID_2" val="{9272DD35-9947-4210-A5A7-4603E262E193}"/>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3.717"/>
  <p:tag name="TIMING" val="|37.533"/>
  <p:tag name="ISPRING_SLIDE_ID_2" val="{C01ACE5D-B321-4A48-A7D8-55BF965A76ED}"/>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3.817"/>
  <p:tag name="TIMING" val="|25.694"/>
  <p:tag name="ISPRING_SLIDE_ID_2" val="{3DC4B867-25CA-4D63-9010-8F902A50D9BB}"/>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6.771"/>
  <p:tag name="TIMING" val="|19.362"/>
  <p:tag name="ISPRING_SLIDE_ID_2" val="{E1FEB0BA-F825-4314-A59B-EA2E879D44D9}"/>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891"/>
  <p:tag name="ISPRING_SLIDE_ID_2" val="{0DA51943-7A43-4954-AC4D-E72FECE2D47C}"/>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545"/>
  <p:tag name="ISPRING_SLIDE_ID_2" val="{37674965-C74C-4D82-916A-32F2B8FCEA8B}"/>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039"/>
  <p:tag name="TIMING" val="|8.438"/>
  <p:tag name="ISPRING_SLIDE_ID_2" val="{00BFBCA1-6394-4A84-B951-56EB6EE72A78}"/>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1.723"/>
  <p:tag name="ISPRING_SLIDE_ID_2" val="{F1A93F83-3E39-434F-A170-BDD2EFDD404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273"/>
  <p:tag name="ISPRING_SLIDE_ID_2" val="{954A1F9A-DE91-41AF-9D49-52EFC6B4830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798"/>
  <p:tag name="ISPRING_SLIDE_ID_2" val="{8E2C300A-6FFC-43A3-BFA4-7DF087DCAAE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865"/>
  <p:tag name="ISPRING_SLIDE_ID_2" val="{206408CF-DA6C-4A9E-AEB9-B4CBB773C5C9}"/>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277"/>
  <p:tag name="ISPRING_SLIDE_ID_2" val="{5483976B-49D7-43B2-9570-7728F0FC51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2909</TotalTime>
  <Words>2661</Words>
  <Application>Microsoft Macintosh PowerPoint</Application>
  <PresentationFormat>Widescreen</PresentationFormat>
  <Paragraphs>246</Paragraphs>
  <Slides>51</Slides>
  <Notes>51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Philippians 3_12-16 Journeying Toward Christlikeness</dc:title>
  <dc:creator>Dan Bridges</dc:creator>
  <cp:lastModifiedBy>Rick Griffith</cp:lastModifiedBy>
  <cp:revision>7</cp:revision>
  <dcterms:created xsi:type="dcterms:W3CDTF">2023-04-19T02:24:26Z</dcterms:created>
  <dcterms:modified xsi:type="dcterms:W3CDTF">2023-05-11T06:34:56Z</dcterms:modified>
</cp:coreProperties>
</file>